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9" r:id="rId4"/>
    <p:sldMasterId id="214748370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10693400" cx="19010300"/>
  <p:notesSz cx="7556500" cy="10693400"/>
  <p:embeddedFontLst>
    <p:embeddedFont>
      <p:font typeface="Lexend Light"/>
      <p:regular r:id="rId22"/>
      <p:bold r:id="rId23"/>
    </p:embeddedFont>
    <p:embeddedFont>
      <p:font typeface="Roboto"/>
      <p:regular r:id="rId24"/>
      <p:bold r:id="rId25"/>
      <p:italic r:id="rId26"/>
      <p:boldItalic r:id="rId27"/>
    </p:embeddedFont>
    <p:embeddedFont>
      <p:font typeface="Nunito"/>
      <p:regular r:id="rId28"/>
      <p:bold r:id="rId29"/>
      <p:italic r:id="rId30"/>
      <p:boldItalic r:id="rId31"/>
    </p:embeddedFont>
    <p:embeddedFont>
      <p:font typeface="Merriweather Light"/>
      <p:regular r:id="rId32"/>
      <p:bold r:id="rId33"/>
      <p:italic r:id="rId34"/>
      <p:boldItalic r:id="rId35"/>
    </p:embeddedFont>
    <p:embeddedFont>
      <p:font typeface="Maven Pro"/>
      <p:regular r:id="rId36"/>
      <p:bold r:id="rId37"/>
    </p:embeddedFont>
    <p:embeddedFont>
      <p:font typeface="Lexend"/>
      <p:regular r:id="rId38"/>
      <p:bold r:id="rId39"/>
    </p:embeddedFont>
    <p:embeddedFont>
      <p:font typeface="Merriweather"/>
      <p:regular r:id="rId40"/>
      <p:bold r:id="rId41"/>
      <p:italic r:id="rId42"/>
      <p:boldItalic r:id="rId43"/>
    </p:embeddedFont>
    <p:embeddedFont>
      <p:font typeface="Comfortaa"/>
      <p:regular r:id="rId44"/>
      <p:bold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44">
          <p15:clr>
            <a:srgbClr val="A4A3A4"/>
          </p15:clr>
        </p15:guide>
        <p15:guide id="2" pos="11124">
          <p15:clr>
            <a:srgbClr val="A4A3A4"/>
          </p15:clr>
        </p15:guide>
        <p15:guide id="3" orient="horz" pos="6344">
          <p15:clr>
            <a:srgbClr val="A4A3A4"/>
          </p15:clr>
        </p15:guide>
        <p15:guide id="4" pos="61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44" orient="horz"/>
        <p:guide pos="11124"/>
        <p:guide pos="6344" orient="horz"/>
        <p:guide pos="612"/>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erriweather-regular.fntdata"/><Relationship Id="rId20" Type="http://schemas.openxmlformats.org/officeDocument/2006/relationships/slide" Target="slides/slide14.xml"/><Relationship Id="rId42" Type="http://schemas.openxmlformats.org/officeDocument/2006/relationships/font" Target="fonts/Merriweather-italic.fntdata"/><Relationship Id="rId41" Type="http://schemas.openxmlformats.org/officeDocument/2006/relationships/font" Target="fonts/Merriweather-bold.fntdata"/><Relationship Id="rId22" Type="http://schemas.openxmlformats.org/officeDocument/2006/relationships/font" Target="fonts/LexendLight-regular.fntdata"/><Relationship Id="rId44" Type="http://schemas.openxmlformats.org/officeDocument/2006/relationships/font" Target="fonts/Comfortaa-regular.fntdata"/><Relationship Id="rId21" Type="http://schemas.openxmlformats.org/officeDocument/2006/relationships/slide" Target="slides/slide15.xml"/><Relationship Id="rId43" Type="http://schemas.openxmlformats.org/officeDocument/2006/relationships/font" Target="fonts/Merriweather-boldItalic.fntdata"/><Relationship Id="rId24" Type="http://schemas.openxmlformats.org/officeDocument/2006/relationships/font" Target="fonts/Roboto-regular.fntdata"/><Relationship Id="rId23" Type="http://schemas.openxmlformats.org/officeDocument/2006/relationships/font" Target="fonts/LexendLight-bold.fntdata"/><Relationship Id="rId45" Type="http://schemas.openxmlformats.org/officeDocument/2006/relationships/font" Target="fonts/Comfortaa-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Nunito-regular.fntdata"/><Relationship Id="rId27" Type="http://schemas.openxmlformats.org/officeDocument/2006/relationships/font" Target="fonts/Roboto-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Nunito-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Nunito-boldItalic.fntdata"/><Relationship Id="rId30" Type="http://schemas.openxmlformats.org/officeDocument/2006/relationships/font" Target="fonts/Nunito-italic.fntdata"/><Relationship Id="rId11" Type="http://schemas.openxmlformats.org/officeDocument/2006/relationships/slide" Target="slides/slide5.xml"/><Relationship Id="rId33" Type="http://schemas.openxmlformats.org/officeDocument/2006/relationships/font" Target="fonts/MerriweatherLight-bold.fntdata"/><Relationship Id="rId10" Type="http://schemas.openxmlformats.org/officeDocument/2006/relationships/slide" Target="slides/slide4.xml"/><Relationship Id="rId32" Type="http://schemas.openxmlformats.org/officeDocument/2006/relationships/font" Target="fonts/MerriweatherLight-regular.fntdata"/><Relationship Id="rId13" Type="http://schemas.openxmlformats.org/officeDocument/2006/relationships/slide" Target="slides/slide7.xml"/><Relationship Id="rId35" Type="http://schemas.openxmlformats.org/officeDocument/2006/relationships/font" Target="fonts/MerriweatherLight-boldItalic.fntdata"/><Relationship Id="rId12" Type="http://schemas.openxmlformats.org/officeDocument/2006/relationships/slide" Target="slides/slide6.xml"/><Relationship Id="rId34" Type="http://schemas.openxmlformats.org/officeDocument/2006/relationships/font" Target="fonts/MerriweatherLight-italic.fntdata"/><Relationship Id="rId15" Type="http://schemas.openxmlformats.org/officeDocument/2006/relationships/slide" Target="slides/slide9.xml"/><Relationship Id="rId37" Type="http://schemas.openxmlformats.org/officeDocument/2006/relationships/font" Target="fonts/MavenPro-bold.fntdata"/><Relationship Id="rId14" Type="http://schemas.openxmlformats.org/officeDocument/2006/relationships/slide" Target="slides/slide8.xml"/><Relationship Id="rId36" Type="http://schemas.openxmlformats.org/officeDocument/2006/relationships/font" Target="fonts/MavenPro-regular.fntdata"/><Relationship Id="rId17" Type="http://schemas.openxmlformats.org/officeDocument/2006/relationships/slide" Target="slides/slide11.xml"/><Relationship Id="rId39" Type="http://schemas.openxmlformats.org/officeDocument/2006/relationships/font" Target="fonts/Lexend-bold.fntdata"/><Relationship Id="rId16" Type="http://schemas.openxmlformats.org/officeDocument/2006/relationships/slide" Target="slides/slide10.xml"/><Relationship Id="rId38" Type="http://schemas.openxmlformats.org/officeDocument/2006/relationships/font" Target="fonts/Lexend-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2.jpg>
</file>

<file path=ppt/media/image3.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275013" cy="53657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4279900" y="0"/>
            <a:ext cx="3275013" cy="536575"/>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571500" y="1336675"/>
            <a:ext cx="6413500" cy="3608388"/>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755650" y="5146675"/>
            <a:ext cx="6045200" cy="42100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10156825"/>
            <a:ext cx="3275013" cy="536575"/>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4279900" y="10156825"/>
            <a:ext cx="3275013" cy="536575"/>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3464109242f_0_3845: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3464109242f_0_3845: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g33e2f96a8fe_0_273: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815" name="Google Shape;815;g33e2f96a8fe_0_273: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 name="Shape 838"/>
        <p:cNvGrpSpPr/>
        <p:nvPr/>
      </p:nvGrpSpPr>
      <p:grpSpPr>
        <a:xfrm>
          <a:off x="0" y="0"/>
          <a:ext cx="0" cy="0"/>
          <a:chOff x="0" y="0"/>
          <a:chExt cx="0" cy="0"/>
        </a:xfrm>
      </p:grpSpPr>
      <p:sp>
        <p:nvSpPr>
          <p:cNvPr id="839" name="Google Shape;839;g33e2f96a8fe_0_299: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840" name="Google Shape;840;g33e2f96a8fe_0_299: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 name="Shape 863"/>
        <p:cNvGrpSpPr/>
        <p:nvPr/>
      </p:nvGrpSpPr>
      <p:grpSpPr>
        <a:xfrm>
          <a:off x="0" y="0"/>
          <a:ext cx="0" cy="0"/>
          <a:chOff x="0" y="0"/>
          <a:chExt cx="0" cy="0"/>
        </a:xfrm>
      </p:grpSpPr>
      <p:sp>
        <p:nvSpPr>
          <p:cNvPr id="864" name="Google Shape;864;g33e2f96a8fe_0_420: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865" name="Google Shape;865;g33e2f96a8fe_0_420: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8" name="Shape 888"/>
        <p:cNvGrpSpPr/>
        <p:nvPr/>
      </p:nvGrpSpPr>
      <p:grpSpPr>
        <a:xfrm>
          <a:off x="0" y="0"/>
          <a:ext cx="0" cy="0"/>
          <a:chOff x="0" y="0"/>
          <a:chExt cx="0" cy="0"/>
        </a:xfrm>
      </p:grpSpPr>
      <p:sp>
        <p:nvSpPr>
          <p:cNvPr id="889" name="Google Shape;889;g33e2f96a8fe_0_396: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890" name="Google Shape;890;g33e2f96a8fe_0_396: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g33e2f96a8fe_0_448: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915" name="Google Shape;915;g33e2f96a8fe_0_448: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8" name="Shape 938"/>
        <p:cNvGrpSpPr/>
        <p:nvPr/>
      </p:nvGrpSpPr>
      <p:grpSpPr>
        <a:xfrm>
          <a:off x="0" y="0"/>
          <a:ext cx="0" cy="0"/>
          <a:chOff x="0" y="0"/>
          <a:chExt cx="0" cy="0"/>
        </a:xfrm>
      </p:grpSpPr>
      <p:sp>
        <p:nvSpPr>
          <p:cNvPr id="939" name="Google Shape;939;g33e2f96a8fe_0_474: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940" name="Google Shape;940;g33e2f96a8fe_0_474: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3464109242f_0_3500: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3464109242f_0_3500: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3464109242f_0_3870: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3464109242f_0_3870: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3464109242f_0_3930: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65" name="Google Shape;665;g3464109242f_0_3930: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 name="Shape 689"/>
        <p:cNvGrpSpPr/>
        <p:nvPr/>
      </p:nvGrpSpPr>
      <p:grpSpPr>
        <a:xfrm>
          <a:off x="0" y="0"/>
          <a:ext cx="0" cy="0"/>
          <a:chOff x="0" y="0"/>
          <a:chExt cx="0" cy="0"/>
        </a:xfrm>
      </p:grpSpPr>
      <p:sp>
        <p:nvSpPr>
          <p:cNvPr id="690" name="Google Shape;690;g33e2f96a8fe_0_3: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91" name="Google Shape;691;g33e2f96a8fe_0_3: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g33e2f96a8fe_0_78: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717" name="Google Shape;717;g33e2f96a8fe_0_78: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 name="Shape 739"/>
        <p:cNvGrpSpPr/>
        <p:nvPr/>
      </p:nvGrpSpPr>
      <p:grpSpPr>
        <a:xfrm>
          <a:off x="0" y="0"/>
          <a:ext cx="0" cy="0"/>
          <a:chOff x="0" y="0"/>
          <a:chExt cx="0" cy="0"/>
        </a:xfrm>
      </p:grpSpPr>
      <p:sp>
        <p:nvSpPr>
          <p:cNvPr id="740" name="Google Shape;740;g33e2f96a8fe_0_105: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741" name="Google Shape;741;g33e2f96a8fe_0_105: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 name="Shape 764"/>
        <p:cNvGrpSpPr/>
        <p:nvPr/>
      </p:nvGrpSpPr>
      <p:grpSpPr>
        <a:xfrm>
          <a:off x="0" y="0"/>
          <a:ext cx="0" cy="0"/>
          <a:chOff x="0" y="0"/>
          <a:chExt cx="0" cy="0"/>
        </a:xfrm>
      </p:grpSpPr>
      <p:sp>
        <p:nvSpPr>
          <p:cNvPr id="765" name="Google Shape;765;g33e2f96a8fe_0_182: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766" name="Google Shape;766;g33e2f96a8fe_0_182: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 name="Shape 788"/>
        <p:cNvGrpSpPr/>
        <p:nvPr/>
      </p:nvGrpSpPr>
      <p:grpSpPr>
        <a:xfrm>
          <a:off x="0" y="0"/>
          <a:ext cx="0" cy="0"/>
          <a:chOff x="0" y="0"/>
          <a:chExt cx="0" cy="0"/>
        </a:xfrm>
      </p:grpSpPr>
      <p:sp>
        <p:nvSpPr>
          <p:cNvPr id="789" name="Google Shape;789;g33e2f96a8fe_0_241: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790" name="Google Shape;790;g33e2f96a8fe_0_241: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13" name="Shape 13"/>
        <p:cNvGrpSpPr/>
        <p:nvPr/>
      </p:nvGrpSpPr>
      <p:grpSpPr>
        <a:xfrm>
          <a:off x="0" y="0"/>
          <a:ext cx="0" cy="0"/>
          <a:chOff x="0" y="0"/>
          <a:chExt cx="0" cy="0"/>
        </a:xfrm>
      </p:grpSpPr>
      <p:grpSp>
        <p:nvGrpSpPr>
          <p:cNvPr id="14" name="Google Shape;14;p2"/>
          <p:cNvGrpSpPr/>
          <p:nvPr/>
        </p:nvGrpSpPr>
        <p:grpSpPr>
          <a:xfrm>
            <a:off x="15266103" y="7088715"/>
            <a:ext cx="3516466" cy="3601967"/>
            <a:chOff x="7343003" y="3409675"/>
            <a:chExt cx="1691422" cy="1732548"/>
          </a:xfrm>
        </p:grpSpPr>
        <p:grpSp>
          <p:nvGrpSpPr>
            <p:cNvPr id="15" name="Google Shape;15;p2"/>
            <p:cNvGrpSpPr/>
            <p:nvPr/>
          </p:nvGrpSpPr>
          <p:grpSpPr>
            <a:xfrm>
              <a:off x="7343003" y="4453711"/>
              <a:ext cx="316800" cy="688513"/>
              <a:chOff x="7343003" y="4453711"/>
              <a:chExt cx="316800" cy="688513"/>
            </a:xfrm>
          </p:grpSpPr>
          <p:sp>
            <p:nvSpPr>
              <p:cNvPr id="16" name="Google Shape;16;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 name="Google Shape;17;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7801210" y="4105700"/>
              <a:ext cx="316800" cy="1036523"/>
              <a:chOff x="7801210" y="4105700"/>
              <a:chExt cx="316800" cy="1036523"/>
            </a:xfrm>
          </p:grpSpPr>
          <p:sp>
            <p:nvSpPr>
              <p:cNvPr id="19" name="Google Shape;19;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 name="Google Shape;20;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 name="Google Shape;21;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8259418" y="3757688"/>
              <a:ext cx="316800" cy="1384535"/>
              <a:chOff x="8259418" y="3757688"/>
              <a:chExt cx="316800" cy="1384535"/>
            </a:xfrm>
          </p:grpSpPr>
          <p:sp>
            <p:nvSpPr>
              <p:cNvPr id="23" name="Google Shape;23;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 name="Google Shape;24;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 name="Google Shape;25;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 name="Google Shape;26;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7" name="Google Shape;27;p2"/>
            <p:cNvGrpSpPr/>
            <p:nvPr/>
          </p:nvGrpSpPr>
          <p:grpSpPr>
            <a:xfrm>
              <a:off x="8717625" y="3409675"/>
              <a:ext cx="316800" cy="1732548"/>
              <a:chOff x="8717625" y="3409675"/>
              <a:chExt cx="316800" cy="1732548"/>
            </a:xfrm>
          </p:grpSpPr>
          <p:sp>
            <p:nvSpPr>
              <p:cNvPr id="28" name="Google Shape;28;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9" name="Google Shape;29;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0" name="Google Shape;30;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1" name="Google Shape;31;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2" name="Google Shape;32;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grpSp>
        <p:nvGrpSpPr>
          <p:cNvPr id="33" name="Google Shape;33;p2"/>
          <p:cNvGrpSpPr/>
          <p:nvPr/>
        </p:nvGrpSpPr>
        <p:grpSpPr>
          <a:xfrm>
            <a:off x="10485442" y="0"/>
            <a:ext cx="7929456" cy="7981493"/>
            <a:chOff x="5043503" y="0"/>
            <a:chExt cx="3814072" cy="3839102"/>
          </a:xfrm>
        </p:grpSpPr>
        <p:sp>
          <p:nvSpPr>
            <p:cNvPr id="34" name="Google Shape;34;p2"/>
            <p:cNvSpPr/>
            <p:nvPr/>
          </p:nvSpPr>
          <p:spPr>
            <a:xfrm>
              <a:off x="8460975" y="1817775"/>
              <a:ext cx="396600" cy="39660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5" name="Google Shape;35;p2"/>
            <p:cNvSpPr/>
            <p:nvPr/>
          </p:nvSpPr>
          <p:spPr>
            <a:xfrm rot="-9830444">
              <a:off x="6469759" y="3480728"/>
              <a:ext cx="320148" cy="320148"/>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nvGrpSpPr>
            <p:cNvPr id="36" name="Google Shape;36;p2"/>
            <p:cNvGrpSpPr/>
            <p:nvPr/>
          </p:nvGrpSpPr>
          <p:grpSpPr>
            <a:xfrm>
              <a:off x="7647812" y="2704283"/>
              <a:ext cx="635219" cy="635219"/>
              <a:chOff x="6725724" y="2701260"/>
              <a:chExt cx="1208101" cy="1208100"/>
            </a:xfrm>
          </p:grpSpPr>
          <p:sp>
            <p:nvSpPr>
              <p:cNvPr id="37" name="Google Shape;37;p2"/>
              <p:cNvSpPr/>
              <p:nvPr/>
            </p:nvSpPr>
            <p:spPr>
              <a:xfrm rot="5400000">
                <a:off x="6725725" y="2701260"/>
                <a:ext cx="1208100" cy="120810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8" name="Google Shape;38;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9" name="Google Shape;39;p2"/>
              <p:cNvSpPr/>
              <p:nvPr/>
            </p:nvSpPr>
            <p:spPr>
              <a:xfrm rot="5400000">
                <a:off x="6954988" y="2930398"/>
                <a:ext cx="749700" cy="74970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40" name="Google Shape;40;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nvGrpSpPr>
            <p:cNvPr id="41" name="Google Shape;41;p2"/>
            <p:cNvGrpSpPr/>
            <p:nvPr/>
          </p:nvGrpSpPr>
          <p:grpSpPr>
            <a:xfrm>
              <a:off x="7952720" y="179238"/>
              <a:ext cx="873165" cy="873003"/>
              <a:chOff x="7754428" y="208725"/>
              <a:chExt cx="541800" cy="541800"/>
            </a:xfrm>
          </p:grpSpPr>
          <p:sp>
            <p:nvSpPr>
              <p:cNvPr id="42" name="Google Shape;42;p2"/>
              <p:cNvSpPr/>
              <p:nvPr/>
            </p:nvSpPr>
            <p:spPr>
              <a:xfrm rot="-8647347">
                <a:off x="7831319" y="285616"/>
                <a:ext cx="388018" cy="388018"/>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3" name="Google Shape;43;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44" name="Google Shape;44;p2"/>
            <p:cNvSpPr/>
            <p:nvPr/>
          </p:nvSpPr>
          <p:spPr>
            <a:xfrm>
              <a:off x="5399840" y="356365"/>
              <a:ext cx="2577000" cy="257700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5" name="Google Shape;45;p2"/>
            <p:cNvSpPr/>
            <p:nvPr/>
          </p:nvSpPr>
          <p:spPr>
            <a:xfrm rot="2043858">
              <a:off x="5503813" y="460310"/>
              <a:ext cx="2369480" cy="236948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6" name="Google Shape;46;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7" name="Google Shape;47;p2"/>
            <p:cNvSpPr/>
            <p:nvPr/>
          </p:nvSpPr>
          <p:spPr>
            <a:xfrm rot="2044777">
              <a:off x="5911449" y="867729"/>
              <a:ext cx="1554223" cy="1554223"/>
            </a:xfrm>
            <a:prstGeom prst="ellipse">
              <a:avLst/>
            </a:prstGeom>
            <a:solidFill>
              <a:schemeClr val="accent3"/>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8" name="Google Shape;48;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9" name="Google Shape;49;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50" name="Google Shape;50;p2"/>
          <p:cNvSpPr txBox="1"/>
          <p:nvPr>
            <p:ph type="ctrTitle"/>
          </p:nvPr>
        </p:nvSpPr>
        <p:spPr>
          <a:xfrm>
            <a:off x="1713089" y="3355136"/>
            <a:ext cx="8847000" cy="3893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lt1"/>
              </a:buClr>
              <a:buSzPts val="7500"/>
              <a:buNone/>
              <a:defRPr sz="7500">
                <a:solidFill>
                  <a:schemeClr val="lt1"/>
                </a:solidFill>
              </a:defRPr>
            </a:lvl1pPr>
            <a:lvl2pPr lvl="1">
              <a:spcBef>
                <a:spcPts val="0"/>
              </a:spcBef>
              <a:spcAft>
                <a:spcPts val="0"/>
              </a:spcAft>
              <a:buClr>
                <a:schemeClr val="lt1"/>
              </a:buClr>
              <a:buSzPts val="7500"/>
              <a:buNone/>
              <a:defRPr sz="7500">
                <a:solidFill>
                  <a:schemeClr val="lt1"/>
                </a:solidFill>
              </a:defRPr>
            </a:lvl2pPr>
            <a:lvl3pPr lvl="2">
              <a:spcBef>
                <a:spcPts val="0"/>
              </a:spcBef>
              <a:spcAft>
                <a:spcPts val="0"/>
              </a:spcAft>
              <a:buClr>
                <a:schemeClr val="lt1"/>
              </a:buClr>
              <a:buSzPts val="7500"/>
              <a:buNone/>
              <a:defRPr sz="7500">
                <a:solidFill>
                  <a:schemeClr val="lt1"/>
                </a:solidFill>
              </a:defRPr>
            </a:lvl3pPr>
            <a:lvl4pPr lvl="3">
              <a:spcBef>
                <a:spcPts val="0"/>
              </a:spcBef>
              <a:spcAft>
                <a:spcPts val="0"/>
              </a:spcAft>
              <a:buClr>
                <a:schemeClr val="lt1"/>
              </a:buClr>
              <a:buSzPts val="7500"/>
              <a:buNone/>
              <a:defRPr sz="7500">
                <a:solidFill>
                  <a:schemeClr val="lt1"/>
                </a:solidFill>
              </a:defRPr>
            </a:lvl4pPr>
            <a:lvl5pPr lvl="4">
              <a:spcBef>
                <a:spcPts val="0"/>
              </a:spcBef>
              <a:spcAft>
                <a:spcPts val="0"/>
              </a:spcAft>
              <a:buClr>
                <a:schemeClr val="lt1"/>
              </a:buClr>
              <a:buSzPts val="7500"/>
              <a:buNone/>
              <a:defRPr sz="7500">
                <a:solidFill>
                  <a:schemeClr val="lt1"/>
                </a:solidFill>
              </a:defRPr>
            </a:lvl5pPr>
            <a:lvl6pPr lvl="5">
              <a:spcBef>
                <a:spcPts val="0"/>
              </a:spcBef>
              <a:spcAft>
                <a:spcPts val="0"/>
              </a:spcAft>
              <a:buClr>
                <a:schemeClr val="lt1"/>
              </a:buClr>
              <a:buSzPts val="7500"/>
              <a:buNone/>
              <a:defRPr sz="7500">
                <a:solidFill>
                  <a:schemeClr val="lt1"/>
                </a:solidFill>
              </a:defRPr>
            </a:lvl6pPr>
            <a:lvl7pPr lvl="6">
              <a:spcBef>
                <a:spcPts val="0"/>
              </a:spcBef>
              <a:spcAft>
                <a:spcPts val="0"/>
              </a:spcAft>
              <a:buClr>
                <a:schemeClr val="lt1"/>
              </a:buClr>
              <a:buSzPts val="7500"/>
              <a:buNone/>
              <a:defRPr sz="7500">
                <a:solidFill>
                  <a:schemeClr val="lt1"/>
                </a:solidFill>
              </a:defRPr>
            </a:lvl7pPr>
            <a:lvl8pPr lvl="7">
              <a:spcBef>
                <a:spcPts val="0"/>
              </a:spcBef>
              <a:spcAft>
                <a:spcPts val="0"/>
              </a:spcAft>
              <a:buClr>
                <a:schemeClr val="lt1"/>
              </a:buClr>
              <a:buSzPts val="7500"/>
              <a:buNone/>
              <a:defRPr sz="7500">
                <a:solidFill>
                  <a:schemeClr val="lt1"/>
                </a:solidFill>
              </a:defRPr>
            </a:lvl8pPr>
            <a:lvl9pPr lvl="8">
              <a:spcBef>
                <a:spcPts val="0"/>
              </a:spcBef>
              <a:spcAft>
                <a:spcPts val="0"/>
              </a:spcAft>
              <a:buClr>
                <a:schemeClr val="lt1"/>
              </a:buClr>
              <a:buSzPts val="7500"/>
              <a:buNone/>
              <a:defRPr sz="7500">
                <a:solidFill>
                  <a:schemeClr val="lt1"/>
                </a:solidFill>
              </a:defRPr>
            </a:lvl9pPr>
          </a:lstStyle>
          <a:p/>
        </p:txBody>
      </p:sp>
      <p:sp>
        <p:nvSpPr>
          <p:cNvPr id="51" name="Google Shape;51;p2"/>
          <p:cNvSpPr txBox="1"/>
          <p:nvPr>
            <p:ph idx="1" type="subTitle"/>
          </p:nvPr>
        </p:nvSpPr>
        <p:spPr>
          <a:xfrm>
            <a:off x="1713089" y="7476752"/>
            <a:ext cx="8847000" cy="1445700"/>
          </a:xfrm>
          <a:prstGeom prst="rect">
            <a:avLst/>
          </a:prstGeom>
        </p:spPr>
        <p:txBody>
          <a:bodyPr anchorCtr="0" anchor="t" bIns="190075" lIns="190075" spcFirstLastPara="1" rIns="190075" wrap="square" tIns="190075">
            <a:normAutofit/>
          </a:bodyPr>
          <a:lstStyle>
            <a:lvl1pPr lvl="0">
              <a:lnSpc>
                <a:spcPct val="100000"/>
              </a:lnSpc>
              <a:spcBef>
                <a:spcPts val="0"/>
              </a:spcBef>
              <a:spcAft>
                <a:spcPts val="0"/>
              </a:spcAft>
              <a:buClr>
                <a:schemeClr val="lt1"/>
              </a:buClr>
              <a:buSzPts val="3300"/>
              <a:buNone/>
              <a:defRPr sz="3300">
                <a:solidFill>
                  <a:schemeClr val="lt1"/>
                </a:solidFill>
              </a:defRPr>
            </a:lvl1pPr>
            <a:lvl2pPr lvl="1">
              <a:lnSpc>
                <a:spcPct val="100000"/>
              </a:lnSpc>
              <a:spcBef>
                <a:spcPts val="0"/>
              </a:spcBef>
              <a:spcAft>
                <a:spcPts val="0"/>
              </a:spcAft>
              <a:buClr>
                <a:schemeClr val="lt1"/>
              </a:buClr>
              <a:buSzPts val="3300"/>
              <a:buNone/>
              <a:defRPr sz="3300">
                <a:solidFill>
                  <a:schemeClr val="lt1"/>
                </a:solidFill>
              </a:defRPr>
            </a:lvl2pPr>
            <a:lvl3pPr lvl="2">
              <a:lnSpc>
                <a:spcPct val="100000"/>
              </a:lnSpc>
              <a:spcBef>
                <a:spcPts val="0"/>
              </a:spcBef>
              <a:spcAft>
                <a:spcPts val="0"/>
              </a:spcAft>
              <a:buClr>
                <a:schemeClr val="lt1"/>
              </a:buClr>
              <a:buSzPts val="3300"/>
              <a:buNone/>
              <a:defRPr sz="3300">
                <a:solidFill>
                  <a:schemeClr val="lt1"/>
                </a:solidFill>
              </a:defRPr>
            </a:lvl3pPr>
            <a:lvl4pPr lvl="3">
              <a:lnSpc>
                <a:spcPct val="100000"/>
              </a:lnSpc>
              <a:spcBef>
                <a:spcPts val="0"/>
              </a:spcBef>
              <a:spcAft>
                <a:spcPts val="0"/>
              </a:spcAft>
              <a:buClr>
                <a:schemeClr val="lt1"/>
              </a:buClr>
              <a:buSzPts val="3300"/>
              <a:buNone/>
              <a:defRPr sz="3300">
                <a:solidFill>
                  <a:schemeClr val="lt1"/>
                </a:solidFill>
              </a:defRPr>
            </a:lvl4pPr>
            <a:lvl5pPr lvl="4">
              <a:lnSpc>
                <a:spcPct val="100000"/>
              </a:lnSpc>
              <a:spcBef>
                <a:spcPts val="0"/>
              </a:spcBef>
              <a:spcAft>
                <a:spcPts val="0"/>
              </a:spcAft>
              <a:buClr>
                <a:schemeClr val="lt1"/>
              </a:buClr>
              <a:buSzPts val="3300"/>
              <a:buNone/>
              <a:defRPr sz="3300">
                <a:solidFill>
                  <a:schemeClr val="lt1"/>
                </a:solidFill>
              </a:defRPr>
            </a:lvl5pPr>
            <a:lvl6pPr lvl="5">
              <a:lnSpc>
                <a:spcPct val="100000"/>
              </a:lnSpc>
              <a:spcBef>
                <a:spcPts val="0"/>
              </a:spcBef>
              <a:spcAft>
                <a:spcPts val="0"/>
              </a:spcAft>
              <a:buClr>
                <a:schemeClr val="lt1"/>
              </a:buClr>
              <a:buSzPts val="3300"/>
              <a:buNone/>
              <a:defRPr sz="3300">
                <a:solidFill>
                  <a:schemeClr val="lt1"/>
                </a:solidFill>
              </a:defRPr>
            </a:lvl6pPr>
            <a:lvl7pPr lvl="6">
              <a:lnSpc>
                <a:spcPct val="100000"/>
              </a:lnSpc>
              <a:spcBef>
                <a:spcPts val="0"/>
              </a:spcBef>
              <a:spcAft>
                <a:spcPts val="0"/>
              </a:spcAft>
              <a:buClr>
                <a:schemeClr val="lt1"/>
              </a:buClr>
              <a:buSzPts val="3300"/>
              <a:buNone/>
              <a:defRPr sz="3300">
                <a:solidFill>
                  <a:schemeClr val="lt1"/>
                </a:solidFill>
              </a:defRPr>
            </a:lvl7pPr>
            <a:lvl8pPr lvl="7">
              <a:lnSpc>
                <a:spcPct val="100000"/>
              </a:lnSpc>
              <a:spcBef>
                <a:spcPts val="0"/>
              </a:spcBef>
              <a:spcAft>
                <a:spcPts val="0"/>
              </a:spcAft>
              <a:buClr>
                <a:schemeClr val="lt1"/>
              </a:buClr>
              <a:buSzPts val="3300"/>
              <a:buNone/>
              <a:defRPr sz="3300">
                <a:solidFill>
                  <a:schemeClr val="lt1"/>
                </a:solidFill>
              </a:defRPr>
            </a:lvl8pPr>
            <a:lvl9pPr lvl="8">
              <a:lnSpc>
                <a:spcPct val="100000"/>
              </a:lnSpc>
              <a:spcBef>
                <a:spcPts val="0"/>
              </a:spcBef>
              <a:spcAft>
                <a:spcPts val="0"/>
              </a:spcAft>
              <a:buClr>
                <a:schemeClr val="lt1"/>
              </a:buClr>
              <a:buSzPts val="3300"/>
              <a:buNone/>
              <a:defRPr sz="3300">
                <a:solidFill>
                  <a:schemeClr val="lt1"/>
                </a:solidFill>
              </a:defRPr>
            </a:lvl9pPr>
          </a:lstStyle>
          <a:p/>
        </p:txBody>
      </p:sp>
      <p:sp>
        <p:nvSpPr>
          <p:cNvPr id="52" name="Google Shape;52;p2"/>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5" name="Shape 145"/>
        <p:cNvGrpSpPr/>
        <p:nvPr/>
      </p:nvGrpSpPr>
      <p:grpSpPr>
        <a:xfrm>
          <a:off x="0" y="0"/>
          <a:ext cx="0" cy="0"/>
          <a:chOff x="0" y="0"/>
          <a:chExt cx="0" cy="0"/>
        </a:xfrm>
      </p:grpSpPr>
      <p:grpSp>
        <p:nvGrpSpPr>
          <p:cNvPr id="146" name="Google Shape;146;p11"/>
          <p:cNvGrpSpPr/>
          <p:nvPr/>
        </p:nvGrpSpPr>
        <p:grpSpPr>
          <a:xfrm>
            <a:off x="108" y="8522237"/>
            <a:ext cx="19010450" cy="2171100"/>
            <a:chOff x="52" y="4099200"/>
            <a:chExt cx="9144036" cy="1044300"/>
          </a:xfrm>
        </p:grpSpPr>
        <p:grpSp>
          <p:nvGrpSpPr>
            <p:cNvPr id="147" name="Google Shape;147;p11"/>
            <p:cNvGrpSpPr/>
            <p:nvPr/>
          </p:nvGrpSpPr>
          <p:grpSpPr>
            <a:xfrm>
              <a:off x="52" y="4309200"/>
              <a:ext cx="231622" cy="834300"/>
              <a:chOff x="2688737" y="4301380"/>
              <a:chExt cx="231900" cy="834300"/>
            </a:xfrm>
          </p:grpSpPr>
          <p:sp>
            <p:nvSpPr>
              <p:cNvPr id="148" name="Google Shape;148;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49" name="Google Shape;149;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52" name="Google Shape;152;p11"/>
            <p:cNvGrpSpPr/>
            <p:nvPr/>
          </p:nvGrpSpPr>
          <p:grpSpPr>
            <a:xfrm>
              <a:off x="371406" y="4099200"/>
              <a:ext cx="231622" cy="1044300"/>
              <a:chOff x="2688737" y="4091380"/>
              <a:chExt cx="231900" cy="1044300"/>
            </a:xfrm>
          </p:grpSpPr>
          <p:sp>
            <p:nvSpPr>
              <p:cNvPr id="153" name="Google Shape;153;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4" name="Google Shape;154;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5" name="Google Shape;155;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58" name="Google Shape;158;p11"/>
            <p:cNvGrpSpPr/>
            <p:nvPr/>
          </p:nvGrpSpPr>
          <p:grpSpPr>
            <a:xfrm>
              <a:off x="742761" y="4309200"/>
              <a:ext cx="231622" cy="834300"/>
              <a:chOff x="2688737" y="4301380"/>
              <a:chExt cx="231900" cy="834300"/>
            </a:xfrm>
          </p:grpSpPr>
          <p:sp>
            <p:nvSpPr>
              <p:cNvPr id="159" name="Google Shape;15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0" name="Google Shape;16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114115" y="4518900"/>
              <a:ext cx="231622" cy="624600"/>
              <a:chOff x="2688737" y="4511080"/>
              <a:chExt cx="231900" cy="624600"/>
            </a:xfrm>
          </p:grpSpPr>
          <p:sp>
            <p:nvSpPr>
              <p:cNvPr id="164" name="Google Shape;16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5" name="Google Shape;165;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6" name="Google Shape;166;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67" name="Google Shape;167;p11"/>
            <p:cNvGrpSpPr/>
            <p:nvPr/>
          </p:nvGrpSpPr>
          <p:grpSpPr>
            <a:xfrm>
              <a:off x="1856753" y="4099200"/>
              <a:ext cx="231600" cy="1044300"/>
              <a:chOff x="1856753" y="4099200"/>
              <a:chExt cx="231600" cy="1044300"/>
            </a:xfrm>
          </p:grpSpPr>
          <p:sp>
            <p:nvSpPr>
              <p:cNvPr id="168" name="Google Shape;168;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9" name="Google Shape;169;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0" name="Google Shape;170;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1" name="Google Shape;171;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2" name="Google Shape;172;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73" name="Google Shape;173;p11"/>
            <p:cNvGrpSpPr/>
            <p:nvPr/>
          </p:nvGrpSpPr>
          <p:grpSpPr>
            <a:xfrm>
              <a:off x="2228107" y="4309200"/>
              <a:ext cx="231600" cy="834300"/>
              <a:chOff x="2228107" y="4309200"/>
              <a:chExt cx="231600" cy="834300"/>
            </a:xfrm>
          </p:grpSpPr>
          <p:sp>
            <p:nvSpPr>
              <p:cNvPr id="174" name="Google Shape;174;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5" name="Google Shape;175;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6" name="Google Shape;176;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7" name="Google Shape;177;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2599462" y="4518900"/>
              <a:ext cx="231600" cy="624600"/>
              <a:chOff x="2599462" y="4518900"/>
              <a:chExt cx="231600" cy="624600"/>
            </a:xfrm>
          </p:grpSpPr>
          <p:sp>
            <p:nvSpPr>
              <p:cNvPr id="179" name="Google Shape;179;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0" name="Google Shape;180;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1" name="Google Shape;181;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82" name="Google Shape;182;p11"/>
            <p:cNvGrpSpPr/>
            <p:nvPr/>
          </p:nvGrpSpPr>
          <p:grpSpPr>
            <a:xfrm>
              <a:off x="3342171" y="4099200"/>
              <a:ext cx="231600" cy="1044300"/>
              <a:chOff x="3342171" y="4099200"/>
              <a:chExt cx="231600" cy="1044300"/>
            </a:xfrm>
          </p:grpSpPr>
          <p:sp>
            <p:nvSpPr>
              <p:cNvPr id="183" name="Google Shape;183;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4" name="Google Shape;184;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5" name="Google Shape;185;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6" name="Google Shape;186;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7" name="Google Shape;187;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88" name="Google Shape;188;p11"/>
            <p:cNvGrpSpPr/>
            <p:nvPr/>
          </p:nvGrpSpPr>
          <p:grpSpPr>
            <a:xfrm>
              <a:off x="3713525" y="4309200"/>
              <a:ext cx="231600" cy="834300"/>
              <a:chOff x="3713525" y="4309200"/>
              <a:chExt cx="231600" cy="834300"/>
            </a:xfrm>
          </p:grpSpPr>
          <p:sp>
            <p:nvSpPr>
              <p:cNvPr id="189" name="Google Shape;189;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0" name="Google Shape;190;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1" name="Google Shape;191;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2" name="Google Shape;192;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93" name="Google Shape;193;p11"/>
            <p:cNvGrpSpPr/>
            <p:nvPr/>
          </p:nvGrpSpPr>
          <p:grpSpPr>
            <a:xfrm>
              <a:off x="1485398" y="4309200"/>
              <a:ext cx="231600" cy="834300"/>
              <a:chOff x="1485398" y="4309200"/>
              <a:chExt cx="231600" cy="834300"/>
            </a:xfrm>
          </p:grpSpPr>
          <p:sp>
            <p:nvSpPr>
              <p:cNvPr id="194" name="Google Shape;194;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5" name="Google Shape;195;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6" name="Google Shape;196;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7" name="Google Shape;197;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4084879" y="4518900"/>
              <a:ext cx="231600" cy="624600"/>
              <a:chOff x="4084879" y="4518900"/>
              <a:chExt cx="231600" cy="624600"/>
            </a:xfrm>
          </p:grpSpPr>
          <p:sp>
            <p:nvSpPr>
              <p:cNvPr id="199" name="Google Shape;199;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0" name="Google Shape;200;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1" name="Google Shape;201;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02" name="Google Shape;202;p11"/>
            <p:cNvGrpSpPr/>
            <p:nvPr/>
          </p:nvGrpSpPr>
          <p:grpSpPr>
            <a:xfrm>
              <a:off x="2970816" y="4309200"/>
              <a:ext cx="231600" cy="834300"/>
              <a:chOff x="2970816" y="4309200"/>
              <a:chExt cx="231600" cy="834300"/>
            </a:xfrm>
          </p:grpSpPr>
          <p:sp>
            <p:nvSpPr>
              <p:cNvPr id="203" name="Google Shape;203;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4" name="Google Shape;204;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5" name="Google Shape;205;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6" name="Google Shape;206;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07" name="Google Shape;207;p11"/>
            <p:cNvGrpSpPr/>
            <p:nvPr/>
          </p:nvGrpSpPr>
          <p:grpSpPr>
            <a:xfrm>
              <a:off x="4456234" y="4309200"/>
              <a:ext cx="231600" cy="834300"/>
              <a:chOff x="4456234" y="4309200"/>
              <a:chExt cx="231600" cy="834300"/>
            </a:xfrm>
          </p:grpSpPr>
          <p:sp>
            <p:nvSpPr>
              <p:cNvPr id="208" name="Google Shape;208;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9" name="Google Shape;209;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0" name="Google Shape;210;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1" name="Google Shape;211;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12" name="Google Shape;212;p11"/>
            <p:cNvGrpSpPr/>
            <p:nvPr/>
          </p:nvGrpSpPr>
          <p:grpSpPr>
            <a:xfrm>
              <a:off x="4827588" y="4099200"/>
              <a:ext cx="231600" cy="1044300"/>
              <a:chOff x="4827588" y="4099200"/>
              <a:chExt cx="231600" cy="1044300"/>
            </a:xfrm>
          </p:grpSpPr>
          <p:sp>
            <p:nvSpPr>
              <p:cNvPr id="213" name="Google Shape;213;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4" name="Google Shape;214;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5" name="Google Shape;215;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6" name="Google Shape;216;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7" name="Google Shape;217;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18" name="Google Shape;218;p11"/>
            <p:cNvGrpSpPr/>
            <p:nvPr/>
          </p:nvGrpSpPr>
          <p:grpSpPr>
            <a:xfrm>
              <a:off x="5198943" y="4309200"/>
              <a:ext cx="231600" cy="834300"/>
              <a:chOff x="5198943" y="4309200"/>
              <a:chExt cx="231600" cy="834300"/>
            </a:xfrm>
          </p:grpSpPr>
          <p:sp>
            <p:nvSpPr>
              <p:cNvPr id="219" name="Google Shape;219;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0" name="Google Shape;220;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1" name="Google Shape;221;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2" name="Google Shape;222;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570297" y="4518900"/>
              <a:ext cx="231600" cy="624600"/>
              <a:chOff x="5570297" y="4518900"/>
              <a:chExt cx="231600" cy="624600"/>
            </a:xfrm>
          </p:grpSpPr>
          <p:sp>
            <p:nvSpPr>
              <p:cNvPr id="224" name="Google Shape;224;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5" name="Google Shape;225;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6" name="Google Shape;226;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27" name="Google Shape;227;p11"/>
            <p:cNvGrpSpPr/>
            <p:nvPr/>
          </p:nvGrpSpPr>
          <p:grpSpPr>
            <a:xfrm>
              <a:off x="5941652" y="4309200"/>
              <a:ext cx="231600" cy="834300"/>
              <a:chOff x="5941652" y="4309200"/>
              <a:chExt cx="231600" cy="834300"/>
            </a:xfrm>
          </p:grpSpPr>
          <p:sp>
            <p:nvSpPr>
              <p:cNvPr id="228" name="Google Shape;228;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9" name="Google Shape;229;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0" name="Google Shape;230;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1" name="Google Shape;231;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32" name="Google Shape;232;p11"/>
            <p:cNvGrpSpPr/>
            <p:nvPr/>
          </p:nvGrpSpPr>
          <p:grpSpPr>
            <a:xfrm>
              <a:off x="6313006" y="4099200"/>
              <a:ext cx="231600" cy="1044300"/>
              <a:chOff x="6313006" y="4099200"/>
              <a:chExt cx="231600" cy="1044300"/>
            </a:xfrm>
          </p:grpSpPr>
          <p:sp>
            <p:nvSpPr>
              <p:cNvPr id="233" name="Google Shape;233;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4" name="Google Shape;234;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5" name="Google Shape;235;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6" name="Google Shape;236;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7" name="Google Shape;237;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38" name="Google Shape;238;p11"/>
            <p:cNvGrpSpPr/>
            <p:nvPr/>
          </p:nvGrpSpPr>
          <p:grpSpPr>
            <a:xfrm>
              <a:off x="6684361" y="4309200"/>
              <a:ext cx="231600" cy="834300"/>
              <a:chOff x="6684361" y="4309200"/>
              <a:chExt cx="231600" cy="834300"/>
            </a:xfrm>
          </p:grpSpPr>
          <p:sp>
            <p:nvSpPr>
              <p:cNvPr id="239" name="Google Shape;239;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0" name="Google Shape;240;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1" name="Google Shape;241;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2" name="Google Shape;242;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055715" y="4518900"/>
              <a:ext cx="231600" cy="624600"/>
              <a:chOff x="7055715" y="4518900"/>
              <a:chExt cx="231600" cy="624600"/>
            </a:xfrm>
          </p:grpSpPr>
          <p:sp>
            <p:nvSpPr>
              <p:cNvPr id="244" name="Google Shape;244;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5" name="Google Shape;245;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6" name="Google Shape;246;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47" name="Google Shape;247;p11"/>
            <p:cNvGrpSpPr/>
            <p:nvPr/>
          </p:nvGrpSpPr>
          <p:grpSpPr>
            <a:xfrm>
              <a:off x="7798424" y="4099200"/>
              <a:ext cx="231600" cy="1044300"/>
              <a:chOff x="7798424" y="4099200"/>
              <a:chExt cx="231600" cy="1044300"/>
            </a:xfrm>
          </p:grpSpPr>
          <p:sp>
            <p:nvSpPr>
              <p:cNvPr id="248" name="Google Shape;248;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9" name="Google Shape;249;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0" name="Google Shape;250;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1" name="Google Shape;251;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2" name="Google Shape;252;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53" name="Google Shape;253;p11"/>
            <p:cNvGrpSpPr/>
            <p:nvPr/>
          </p:nvGrpSpPr>
          <p:grpSpPr>
            <a:xfrm>
              <a:off x="8169779" y="4309200"/>
              <a:ext cx="231600" cy="834300"/>
              <a:chOff x="8169779" y="4309200"/>
              <a:chExt cx="231600" cy="834300"/>
            </a:xfrm>
          </p:grpSpPr>
          <p:sp>
            <p:nvSpPr>
              <p:cNvPr id="254" name="Google Shape;254;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5" name="Google Shape;255;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6" name="Google Shape;256;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7" name="Google Shape;257;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58" name="Google Shape;258;p11"/>
            <p:cNvGrpSpPr/>
            <p:nvPr/>
          </p:nvGrpSpPr>
          <p:grpSpPr>
            <a:xfrm>
              <a:off x="7427070" y="4309200"/>
              <a:ext cx="231600" cy="834300"/>
              <a:chOff x="7427070" y="4309200"/>
              <a:chExt cx="231600" cy="834300"/>
            </a:xfrm>
          </p:grpSpPr>
          <p:sp>
            <p:nvSpPr>
              <p:cNvPr id="259" name="Google Shape;259;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0" name="Google Shape;260;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1" name="Google Shape;261;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2" name="Google Shape;262;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541133" y="4518900"/>
              <a:ext cx="231600" cy="624600"/>
              <a:chOff x="8541133" y="4518900"/>
              <a:chExt cx="231600" cy="624600"/>
            </a:xfrm>
          </p:grpSpPr>
          <p:sp>
            <p:nvSpPr>
              <p:cNvPr id="264" name="Google Shape;264;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5" name="Google Shape;265;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6" name="Google Shape;266;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67" name="Google Shape;267;p11"/>
            <p:cNvGrpSpPr/>
            <p:nvPr/>
          </p:nvGrpSpPr>
          <p:grpSpPr>
            <a:xfrm>
              <a:off x="8912488" y="4309200"/>
              <a:ext cx="231600" cy="834300"/>
              <a:chOff x="8912488" y="4309200"/>
              <a:chExt cx="231600" cy="834300"/>
            </a:xfrm>
          </p:grpSpPr>
          <p:sp>
            <p:nvSpPr>
              <p:cNvPr id="268" name="Google Shape;268;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9" name="Google Shape;269;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70" name="Google Shape;270;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71" name="Google Shape;271;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sp>
        <p:nvSpPr>
          <p:cNvPr id="272" name="Google Shape;272;p11"/>
          <p:cNvSpPr txBox="1"/>
          <p:nvPr>
            <p:ph hasCustomPrompt="1" type="title"/>
          </p:nvPr>
        </p:nvSpPr>
        <p:spPr>
          <a:xfrm>
            <a:off x="2886940" y="1606505"/>
            <a:ext cx="13236600" cy="3873900"/>
          </a:xfrm>
          <a:prstGeom prst="rect">
            <a:avLst/>
          </a:prstGeom>
        </p:spPr>
        <p:txBody>
          <a:bodyPr anchorCtr="0" anchor="ctr" bIns="190075" lIns="190075" spcFirstLastPara="1" rIns="190075" wrap="square" tIns="190075">
            <a:normAutofit/>
          </a:bodyPr>
          <a:lstStyle>
            <a:lvl1pPr lvl="0" algn="ctr">
              <a:spcBef>
                <a:spcPts val="0"/>
              </a:spcBef>
              <a:spcAft>
                <a:spcPts val="0"/>
              </a:spcAft>
              <a:buClr>
                <a:schemeClr val="lt1"/>
              </a:buClr>
              <a:buSzPts val="16600"/>
              <a:buNone/>
              <a:defRPr sz="16600">
                <a:solidFill>
                  <a:schemeClr val="lt1"/>
                </a:solidFill>
              </a:defRPr>
            </a:lvl1pPr>
            <a:lvl2pPr lvl="1" algn="ctr">
              <a:spcBef>
                <a:spcPts val="0"/>
              </a:spcBef>
              <a:spcAft>
                <a:spcPts val="0"/>
              </a:spcAft>
              <a:buClr>
                <a:schemeClr val="lt1"/>
              </a:buClr>
              <a:buSzPts val="16600"/>
              <a:buNone/>
              <a:defRPr sz="16600">
                <a:solidFill>
                  <a:schemeClr val="lt1"/>
                </a:solidFill>
              </a:defRPr>
            </a:lvl2pPr>
            <a:lvl3pPr lvl="2" algn="ctr">
              <a:spcBef>
                <a:spcPts val="0"/>
              </a:spcBef>
              <a:spcAft>
                <a:spcPts val="0"/>
              </a:spcAft>
              <a:buClr>
                <a:schemeClr val="lt1"/>
              </a:buClr>
              <a:buSzPts val="16600"/>
              <a:buNone/>
              <a:defRPr sz="16600">
                <a:solidFill>
                  <a:schemeClr val="lt1"/>
                </a:solidFill>
              </a:defRPr>
            </a:lvl3pPr>
            <a:lvl4pPr lvl="3" algn="ctr">
              <a:spcBef>
                <a:spcPts val="0"/>
              </a:spcBef>
              <a:spcAft>
                <a:spcPts val="0"/>
              </a:spcAft>
              <a:buClr>
                <a:schemeClr val="lt1"/>
              </a:buClr>
              <a:buSzPts val="16600"/>
              <a:buNone/>
              <a:defRPr sz="16600">
                <a:solidFill>
                  <a:schemeClr val="lt1"/>
                </a:solidFill>
              </a:defRPr>
            </a:lvl4pPr>
            <a:lvl5pPr lvl="4" algn="ctr">
              <a:spcBef>
                <a:spcPts val="0"/>
              </a:spcBef>
              <a:spcAft>
                <a:spcPts val="0"/>
              </a:spcAft>
              <a:buClr>
                <a:schemeClr val="lt1"/>
              </a:buClr>
              <a:buSzPts val="16600"/>
              <a:buNone/>
              <a:defRPr sz="16600">
                <a:solidFill>
                  <a:schemeClr val="lt1"/>
                </a:solidFill>
              </a:defRPr>
            </a:lvl5pPr>
            <a:lvl6pPr lvl="5" algn="ctr">
              <a:spcBef>
                <a:spcPts val="0"/>
              </a:spcBef>
              <a:spcAft>
                <a:spcPts val="0"/>
              </a:spcAft>
              <a:buClr>
                <a:schemeClr val="lt1"/>
              </a:buClr>
              <a:buSzPts val="16600"/>
              <a:buNone/>
              <a:defRPr sz="16600">
                <a:solidFill>
                  <a:schemeClr val="lt1"/>
                </a:solidFill>
              </a:defRPr>
            </a:lvl6pPr>
            <a:lvl7pPr lvl="6" algn="ctr">
              <a:spcBef>
                <a:spcPts val="0"/>
              </a:spcBef>
              <a:spcAft>
                <a:spcPts val="0"/>
              </a:spcAft>
              <a:buClr>
                <a:schemeClr val="lt1"/>
              </a:buClr>
              <a:buSzPts val="16600"/>
              <a:buNone/>
              <a:defRPr sz="16600">
                <a:solidFill>
                  <a:schemeClr val="lt1"/>
                </a:solidFill>
              </a:defRPr>
            </a:lvl7pPr>
            <a:lvl8pPr lvl="7" algn="ctr">
              <a:spcBef>
                <a:spcPts val="0"/>
              </a:spcBef>
              <a:spcAft>
                <a:spcPts val="0"/>
              </a:spcAft>
              <a:buClr>
                <a:schemeClr val="lt1"/>
              </a:buClr>
              <a:buSzPts val="16600"/>
              <a:buNone/>
              <a:defRPr sz="16600">
                <a:solidFill>
                  <a:schemeClr val="lt1"/>
                </a:solidFill>
              </a:defRPr>
            </a:lvl8pPr>
            <a:lvl9pPr lvl="8" algn="ctr">
              <a:spcBef>
                <a:spcPts val="0"/>
              </a:spcBef>
              <a:spcAft>
                <a:spcPts val="0"/>
              </a:spcAft>
              <a:buClr>
                <a:schemeClr val="lt1"/>
              </a:buClr>
              <a:buSzPts val="16600"/>
              <a:buNone/>
              <a:defRPr sz="16600">
                <a:solidFill>
                  <a:schemeClr val="lt1"/>
                </a:solidFill>
              </a:defRPr>
            </a:lvl9pPr>
          </a:lstStyle>
          <a:p>
            <a:r>
              <a:t>xx%</a:t>
            </a:r>
          </a:p>
        </p:txBody>
      </p:sp>
      <p:sp>
        <p:nvSpPr>
          <p:cNvPr id="273" name="Google Shape;273;p11"/>
          <p:cNvSpPr txBox="1"/>
          <p:nvPr>
            <p:ph idx="1" type="body"/>
          </p:nvPr>
        </p:nvSpPr>
        <p:spPr>
          <a:xfrm>
            <a:off x="2886940" y="5638905"/>
            <a:ext cx="13236600" cy="2310300"/>
          </a:xfrm>
          <a:prstGeom prst="rect">
            <a:avLst/>
          </a:prstGeom>
        </p:spPr>
        <p:txBody>
          <a:bodyPr anchorCtr="0" anchor="t" bIns="190075" lIns="190075" spcFirstLastPara="1" rIns="190075" wrap="square" tIns="190075">
            <a:normAutofit/>
          </a:bodyPr>
          <a:lstStyle>
            <a:lvl1pPr indent="-400050" lvl="0" marL="457200" algn="ctr">
              <a:spcBef>
                <a:spcPts val="0"/>
              </a:spcBef>
              <a:spcAft>
                <a:spcPts val="0"/>
              </a:spcAft>
              <a:buClr>
                <a:schemeClr val="lt1"/>
              </a:buClr>
              <a:buSzPts val="2700"/>
              <a:buChar char="●"/>
              <a:defRPr>
                <a:solidFill>
                  <a:schemeClr val="lt1"/>
                </a:solidFill>
              </a:defRPr>
            </a:lvl1pPr>
            <a:lvl2pPr indent="-374650" lvl="1" marL="914400" algn="ctr">
              <a:spcBef>
                <a:spcPts val="0"/>
              </a:spcBef>
              <a:spcAft>
                <a:spcPts val="0"/>
              </a:spcAft>
              <a:buClr>
                <a:schemeClr val="lt1"/>
              </a:buClr>
              <a:buSzPts val="2300"/>
              <a:buChar char="○"/>
              <a:defRPr>
                <a:solidFill>
                  <a:schemeClr val="lt1"/>
                </a:solidFill>
              </a:defRPr>
            </a:lvl2pPr>
            <a:lvl3pPr indent="-374650" lvl="2" marL="1371600" algn="ctr">
              <a:spcBef>
                <a:spcPts val="0"/>
              </a:spcBef>
              <a:spcAft>
                <a:spcPts val="0"/>
              </a:spcAft>
              <a:buClr>
                <a:schemeClr val="lt1"/>
              </a:buClr>
              <a:buSzPts val="2300"/>
              <a:buChar char="■"/>
              <a:defRPr>
                <a:solidFill>
                  <a:schemeClr val="lt1"/>
                </a:solidFill>
              </a:defRPr>
            </a:lvl3pPr>
            <a:lvl4pPr indent="-374650" lvl="3" marL="1828800" algn="ctr">
              <a:spcBef>
                <a:spcPts val="0"/>
              </a:spcBef>
              <a:spcAft>
                <a:spcPts val="0"/>
              </a:spcAft>
              <a:buClr>
                <a:schemeClr val="lt1"/>
              </a:buClr>
              <a:buSzPts val="2300"/>
              <a:buChar char="●"/>
              <a:defRPr>
                <a:solidFill>
                  <a:schemeClr val="lt1"/>
                </a:solidFill>
              </a:defRPr>
            </a:lvl4pPr>
            <a:lvl5pPr indent="-374650" lvl="4" marL="2286000" algn="ctr">
              <a:spcBef>
                <a:spcPts val="0"/>
              </a:spcBef>
              <a:spcAft>
                <a:spcPts val="0"/>
              </a:spcAft>
              <a:buClr>
                <a:schemeClr val="lt1"/>
              </a:buClr>
              <a:buSzPts val="2300"/>
              <a:buChar char="○"/>
              <a:defRPr>
                <a:solidFill>
                  <a:schemeClr val="lt1"/>
                </a:solidFill>
              </a:defRPr>
            </a:lvl5pPr>
            <a:lvl6pPr indent="-374650" lvl="5" marL="2743200" algn="ctr">
              <a:spcBef>
                <a:spcPts val="0"/>
              </a:spcBef>
              <a:spcAft>
                <a:spcPts val="0"/>
              </a:spcAft>
              <a:buClr>
                <a:schemeClr val="lt1"/>
              </a:buClr>
              <a:buSzPts val="2300"/>
              <a:buChar char="■"/>
              <a:defRPr>
                <a:solidFill>
                  <a:schemeClr val="lt1"/>
                </a:solidFill>
              </a:defRPr>
            </a:lvl6pPr>
            <a:lvl7pPr indent="-374650" lvl="6" marL="3200400" algn="ctr">
              <a:spcBef>
                <a:spcPts val="0"/>
              </a:spcBef>
              <a:spcAft>
                <a:spcPts val="0"/>
              </a:spcAft>
              <a:buClr>
                <a:schemeClr val="lt1"/>
              </a:buClr>
              <a:buSzPts val="2300"/>
              <a:buChar char="●"/>
              <a:defRPr>
                <a:solidFill>
                  <a:schemeClr val="lt1"/>
                </a:solidFill>
              </a:defRPr>
            </a:lvl7pPr>
            <a:lvl8pPr indent="-374650" lvl="7" marL="3657600" algn="ctr">
              <a:spcBef>
                <a:spcPts val="0"/>
              </a:spcBef>
              <a:spcAft>
                <a:spcPts val="0"/>
              </a:spcAft>
              <a:buClr>
                <a:schemeClr val="lt1"/>
              </a:buClr>
              <a:buSzPts val="2300"/>
              <a:buChar char="○"/>
              <a:defRPr>
                <a:solidFill>
                  <a:schemeClr val="lt1"/>
                </a:solidFill>
              </a:defRPr>
            </a:lvl8pPr>
            <a:lvl9pPr indent="-374650" lvl="8" marL="4114800" algn="ctr">
              <a:spcBef>
                <a:spcPts val="0"/>
              </a:spcBef>
              <a:spcAft>
                <a:spcPts val="0"/>
              </a:spcAft>
              <a:buClr>
                <a:schemeClr val="lt1"/>
              </a:buClr>
              <a:buSzPts val="2300"/>
              <a:buChar char="■"/>
              <a:defRPr>
                <a:solidFill>
                  <a:schemeClr val="lt1"/>
                </a:solidFill>
              </a:defRPr>
            </a:lvl9pPr>
          </a:lstStyle>
          <a:p/>
        </p:txBody>
      </p:sp>
      <p:sp>
        <p:nvSpPr>
          <p:cNvPr id="274" name="Google Shape;274;p11"/>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5" name="Shape 275"/>
        <p:cNvGrpSpPr/>
        <p:nvPr/>
      </p:nvGrpSpPr>
      <p:grpSpPr>
        <a:xfrm>
          <a:off x="0" y="0"/>
          <a:ext cx="0" cy="0"/>
          <a:chOff x="0" y="0"/>
          <a:chExt cx="0" cy="0"/>
        </a:xfrm>
      </p:grpSpPr>
      <p:sp>
        <p:nvSpPr>
          <p:cNvPr id="276" name="Google Shape;276;p12"/>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281" name="Shape 281"/>
        <p:cNvGrpSpPr/>
        <p:nvPr/>
      </p:nvGrpSpPr>
      <p:grpSpPr>
        <a:xfrm>
          <a:off x="0" y="0"/>
          <a:ext cx="0" cy="0"/>
          <a:chOff x="0" y="0"/>
          <a:chExt cx="0" cy="0"/>
        </a:xfrm>
      </p:grpSpPr>
      <p:sp>
        <p:nvSpPr>
          <p:cNvPr id="282" name="Google Shape;282;p14"/>
          <p:cNvSpPr txBox="1"/>
          <p:nvPr>
            <p:ph type="ctrTitle"/>
          </p:nvPr>
        </p:nvSpPr>
        <p:spPr>
          <a:xfrm>
            <a:off x="648039" y="1547981"/>
            <a:ext cx="17714400" cy="4267500"/>
          </a:xfrm>
          <a:prstGeom prst="rect">
            <a:avLst/>
          </a:prstGeom>
        </p:spPr>
        <p:txBody>
          <a:bodyPr anchorCtr="0" anchor="b" bIns="190075" lIns="190075" spcFirstLastPara="1" rIns="190075" wrap="square" tIns="190075">
            <a:noAutofit/>
          </a:bodyPr>
          <a:lstStyle>
            <a:lvl1pPr lvl="0" algn="ctr">
              <a:spcBef>
                <a:spcPts val="0"/>
              </a:spcBef>
              <a:spcAft>
                <a:spcPts val="0"/>
              </a:spcAft>
              <a:buSzPts val="10800"/>
              <a:buNone/>
              <a:defRPr sz="10800"/>
            </a:lvl1pPr>
            <a:lvl2pPr lvl="1" algn="ctr">
              <a:spcBef>
                <a:spcPts val="0"/>
              </a:spcBef>
              <a:spcAft>
                <a:spcPts val="0"/>
              </a:spcAft>
              <a:buSzPts val="10800"/>
              <a:buNone/>
              <a:defRPr sz="10800"/>
            </a:lvl2pPr>
            <a:lvl3pPr lvl="2" algn="ctr">
              <a:spcBef>
                <a:spcPts val="0"/>
              </a:spcBef>
              <a:spcAft>
                <a:spcPts val="0"/>
              </a:spcAft>
              <a:buSzPts val="10800"/>
              <a:buNone/>
              <a:defRPr sz="10800"/>
            </a:lvl3pPr>
            <a:lvl4pPr lvl="3" algn="ctr">
              <a:spcBef>
                <a:spcPts val="0"/>
              </a:spcBef>
              <a:spcAft>
                <a:spcPts val="0"/>
              </a:spcAft>
              <a:buSzPts val="10800"/>
              <a:buNone/>
              <a:defRPr sz="10800"/>
            </a:lvl4pPr>
            <a:lvl5pPr lvl="4" algn="ctr">
              <a:spcBef>
                <a:spcPts val="0"/>
              </a:spcBef>
              <a:spcAft>
                <a:spcPts val="0"/>
              </a:spcAft>
              <a:buSzPts val="10800"/>
              <a:buNone/>
              <a:defRPr sz="10800"/>
            </a:lvl5pPr>
            <a:lvl6pPr lvl="5" algn="ctr">
              <a:spcBef>
                <a:spcPts val="0"/>
              </a:spcBef>
              <a:spcAft>
                <a:spcPts val="0"/>
              </a:spcAft>
              <a:buSzPts val="10800"/>
              <a:buNone/>
              <a:defRPr sz="10800"/>
            </a:lvl6pPr>
            <a:lvl7pPr lvl="6" algn="ctr">
              <a:spcBef>
                <a:spcPts val="0"/>
              </a:spcBef>
              <a:spcAft>
                <a:spcPts val="0"/>
              </a:spcAft>
              <a:buSzPts val="10800"/>
              <a:buNone/>
              <a:defRPr sz="10800"/>
            </a:lvl7pPr>
            <a:lvl8pPr lvl="7" algn="ctr">
              <a:spcBef>
                <a:spcPts val="0"/>
              </a:spcBef>
              <a:spcAft>
                <a:spcPts val="0"/>
              </a:spcAft>
              <a:buSzPts val="10800"/>
              <a:buNone/>
              <a:defRPr sz="10800"/>
            </a:lvl8pPr>
            <a:lvl9pPr lvl="8" algn="ctr">
              <a:spcBef>
                <a:spcPts val="0"/>
              </a:spcBef>
              <a:spcAft>
                <a:spcPts val="0"/>
              </a:spcAft>
              <a:buSzPts val="10800"/>
              <a:buNone/>
              <a:defRPr sz="10800"/>
            </a:lvl9pPr>
          </a:lstStyle>
          <a:p/>
        </p:txBody>
      </p:sp>
      <p:sp>
        <p:nvSpPr>
          <p:cNvPr id="283" name="Google Shape;283;p14"/>
          <p:cNvSpPr txBox="1"/>
          <p:nvPr>
            <p:ph idx="1" type="subTitle"/>
          </p:nvPr>
        </p:nvSpPr>
        <p:spPr>
          <a:xfrm>
            <a:off x="648022" y="5892181"/>
            <a:ext cx="17714400" cy="1647900"/>
          </a:xfrm>
          <a:prstGeom prst="rect">
            <a:avLst/>
          </a:prstGeom>
        </p:spPr>
        <p:txBody>
          <a:bodyPr anchorCtr="0" anchor="t" bIns="190075" lIns="190075" spcFirstLastPara="1" rIns="190075" wrap="square" tIns="190075">
            <a:noAutofit/>
          </a:bodyPr>
          <a:lstStyle>
            <a:lvl1pPr lvl="0" algn="ctr">
              <a:spcBef>
                <a:spcPts val="0"/>
              </a:spcBef>
              <a:spcAft>
                <a:spcPts val="0"/>
              </a:spcAft>
              <a:buSzPts val="5800"/>
              <a:buNone/>
              <a:defRPr sz="5800"/>
            </a:lvl1pPr>
            <a:lvl2pPr lvl="1" algn="ctr">
              <a:spcBef>
                <a:spcPts val="0"/>
              </a:spcBef>
              <a:spcAft>
                <a:spcPts val="0"/>
              </a:spcAft>
              <a:buSzPts val="5800"/>
              <a:buNone/>
              <a:defRPr sz="5800"/>
            </a:lvl2pPr>
            <a:lvl3pPr lvl="2" algn="ctr">
              <a:spcBef>
                <a:spcPts val="0"/>
              </a:spcBef>
              <a:spcAft>
                <a:spcPts val="0"/>
              </a:spcAft>
              <a:buSzPts val="5800"/>
              <a:buNone/>
              <a:defRPr sz="5800"/>
            </a:lvl3pPr>
            <a:lvl4pPr lvl="3" algn="ctr">
              <a:spcBef>
                <a:spcPts val="0"/>
              </a:spcBef>
              <a:spcAft>
                <a:spcPts val="0"/>
              </a:spcAft>
              <a:buSzPts val="5800"/>
              <a:buNone/>
              <a:defRPr sz="5800"/>
            </a:lvl4pPr>
            <a:lvl5pPr lvl="4" algn="ctr">
              <a:spcBef>
                <a:spcPts val="0"/>
              </a:spcBef>
              <a:spcAft>
                <a:spcPts val="0"/>
              </a:spcAft>
              <a:buSzPts val="5800"/>
              <a:buNone/>
              <a:defRPr sz="5800"/>
            </a:lvl5pPr>
            <a:lvl6pPr lvl="5" algn="ctr">
              <a:spcBef>
                <a:spcPts val="0"/>
              </a:spcBef>
              <a:spcAft>
                <a:spcPts val="0"/>
              </a:spcAft>
              <a:buSzPts val="5800"/>
              <a:buNone/>
              <a:defRPr sz="5800"/>
            </a:lvl6pPr>
            <a:lvl7pPr lvl="6" algn="ctr">
              <a:spcBef>
                <a:spcPts val="0"/>
              </a:spcBef>
              <a:spcAft>
                <a:spcPts val="0"/>
              </a:spcAft>
              <a:buSzPts val="5800"/>
              <a:buNone/>
              <a:defRPr sz="5800"/>
            </a:lvl7pPr>
            <a:lvl8pPr lvl="7" algn="ctr">
              <a:spcBef>
                <a:spcPts val="0"/>
              </a:spcBef>
              <a:spcAft>
                <a:spcPts val="0"/>
              </a:spcAft>
              <a:buSzPts val="5800"/>
              <a:buNone/>
              <a:defRPr sz="5800"/>
            </a:lvl8pPr>
            <a:lvl9pPr lvl="8" algn="ctr">
              <a:spcBef>
                <a:spcPts val="0"/>
              </a:spcBef>
              <a:spcAft>
                <a:spcPts val="0"/>
              </a:spcAft>
              <a:buSzPts val="5800"/>
              <a:buNone/>
              <a:defRPr sz="5800"/>
            </a:lvl9pPr>
          </a:lstStyle>
          <a:p/>
        </p:txBody>
      </p:sp>
      <p:sp>
        <p:nvSpPr>
          <p:cNvPr id="284" name="Google Shape;284;p14"/>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285" name="Shape 285"/>
        <p:cNvGrpSpPr/>
        <p:nvPr/>
      </p:nvGrpSpPr>
      <p:grpSpPr>
        <a:xfrm>
          <a:off x="0" y="0"/>
          <a:ext cx="0" cy="0"/>
          <a:chOff x="0" y="0"/>
          <a:chExt cx="0" cy="0"/>
        </a:xfrm>
      </p:grpSpPr>
      <p:sp>
        <p:nvSpPr>
          <p:cNvPr id="286" name="Google Shape;286;p15"/>
          <p:cNvSpPr txBox="1"/>
          <p:nvPr>
            <p:ph type="title"/>
          </p:nvPr>
        </p:nvSpPr>
        <p:spPr>
          <a:xfrm>
            <a:off x="648022" y="4471644"/>
            <a:ext cx="17714400" cy="1750200"/>
          </a:xfrm>
          <a:prstGeom prst="rect">
            <a:avLst/>
          </a:prstGeom>
        </p:spPr>
        <p:txBody>
          <a:bodyPr anchorCtr="0" anchor="ctr" bIns="190075" lIns="190075" spcFirstLastPara="1" rIns="190075" wrap="square" tIns="190075">
            <a:no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p:txBody>
      </p:sp>
      <p:sp>
        <p:nvSpPr>
          <p:cNvPr id="287" name="Google Shape;287;p15"/>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288" name="Shape 288"/>
        <p:cNvGrpSpPr/>
        <p:nvPr/>
      </p:nvGrpSpPr>
      <p:grpSpPr>
        <a:xfrm>
          <a:off x="0" y="0"/>
          <a:ext cx="0" cy="0"/>
          <a:chOff x="0" y="0"/>
          <a:chExt cx="0" cy="0"/>
        </a:xfrm>
      </p:grpSpPr>
      <p:sp>
        <p:nvSpPr>
          <p:cNvPr id="289" name="Google Shape;289;p16"/>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290" name="Google Shape;290;p16"/>
          <p:cNvSpPr txBox="1"/>
          <p:nvPr>
            <p:ph idx="1" type="body"/>
          </p:nvPr>
        </p:nvSpPr>
        <p:spPr>
          <a:xfrm>
            <a:off x="648022" y="2396010"/>
            <a:ext cx="17714400" cy="71028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291" name="Google Shape;291;p16"/>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292" name="Shape 292"/>
        <p:cNvGrpSpPr/>
        <p:nvPr/>
      </p:nvGrpSpPr>
      <p:grpSpPr>
        <a:xfrm>
          <a:off x="0" y="0"/>
          <a:ext cx="0" cy="0"/>
          <a:chOff x="0" y="0"/>
          <a:chExt cx="0" cy="0"/>
        </a:xfrm>
      </p:grpSpPr>
      <p:sp>
        <p:nvSpPr>
          <p:cNvPr id="293" name="Google Shape;293;p17"/>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294" name="Google Shape;294;p17"/>
          <p:cNvSpPr txBox="1"/>
          <p:nvPr>
            <p:ph idx="1" type="body"/>
          </p:nvPr>
        </p:nvSpPr>
        <p:spPr>
          <a:xfrm>
            <a:off x="648022" y="2396010"/>
            <a:ext cx="8315700" cy="71028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295" name="Google Shape;295;p17"/>
          <p:cNvSpPr txBox="1"/>
          <p:nvPr>
            <p:ph idx="2" type="body"/>
          </p:nvPr>
        </p:nvSpPr>
        <p:spPr>
          <a:xfrm>
            <a:off x="10046519" y="2396010"/>
            <a:ext cx="8315700" cy="71028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296" name="Google Shape;296;p17"/>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297" name="Shape 297"/>
        <p:cNvGrpSpPr/>
        <p:nvPr/>
      </p:nvGrpSpPr>
      <p:grpSpPr>
        <a:xfrm>
          <a:off x="0" y="0"/>
          <a:ext cx="0" cy="0"/>
          <a:chOff x="0" y="0"/>
          <a:chExt cx="0" cy="0"/>
        </a:xfrm>
      </p:grpSpPr>
      <p:sp>
        <p:nvSpPr>
          <p:cNvPr id="298" name="Google Shape;298;p18"/>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299" name="Google Shape;299;p18"/>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300" name="Shape 300"/>
        <p:cNvGrpSpPr/>
        <p:nvPr/>
      </p:nvGrpSpPr>
      <p:grpSpPr>
        <a:xfrm>
          <a:off x="0" y="0"/>
          <a:ext cx="0" cy="0"/>
          <a:chOff x="0" y="0"/>
          <a:chExt cx="0" cy="0"/>
        </a:xfrm>
      </p:grpSpPr>
      <p:sp>
        <p:nvSpPr>
          <p:cNvPr id="301" name="Google Shape;301;p19"/>
          <p:cNvSpPr txBox="1"/>
          <p:nvPr>
            <p:ph type="title"/>
          </p:nvPr>
        </p:nvSpPr>
        <p:spPr>
          <a:xfrm>
            <a:off x="648022" y="1155099"/>
            <a:ext cx="5837700" cy="1571100"/>
          </a:xfrm>
          <a:prstGeom prst="rect">
            <a:avLst/>
          </a:prstGeom>
        </p:spPr>
        <p:txBody>
          <a:bodyPr anchorCtr="0" anchor="b" bIns="190075" lIns="190075" spcFirstLastPara="1" rIns="190075" wrap="square" tIns="190075">
            <a:noAutofit/>
          </a:bodyPr>
          <a:lstStyle>
            <a:lvl1pPr lvl="0">
              <a:spcBef>
                <a:spcPts val="0"/>
              </a:spcBef>
              <a:spcAft>
                <a:spcPts val="0"/>
              </a:spcAft>
              <a:buSzPts val="5000"/>
              <a:buNone/>
              <a:defRPr sz="5000"/>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p:txBody>
      </p:sp>
      <p:sp>
        <p:nvSpPr>
          <p:cNvPr id="302" name="Google Shape;302;p19"/>
          <p:cNvSpPr txBox="1"/>
          <p:nvPr>
            <p:ph idx="1" type="body"/>
          </p:nvPr>
        </p:nvSpPr>
        <p:spPr>
          <a:xfrm>
            <a:off x="648022" y="2888996"/>
            <a:ext cx="5837700" cy="66099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03" name="Google Shape;303;p19"/>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304" name="Shape 304"/>
        <p:cNvGrpSpPr/>
        <p:nvPr/>
      </p:nvGrpSpPr>
      <p:grpSpPr>
        <a:xfrm>
          <a:off x="0" y="0"/>
          <a:ext cx="0" cy="0"/>
          <a:chOff x="0" y="0"/>
          <a:chExt cx="0" cy="0"/>
        </a:xfrm>
      </p:grpSpPr>
      <p:sp>
        <p:nvSpPr>
          <p:cNvPr id="305" name="Google Shape;305;p20"/>
          <p:cNvSpPr txBox="1"/>
          <p:nvPr>
            <p:ph type="title"/>
          </p:nvPr>
        </p:nvSpPr>
        <p:spPr>
          <a:xfrm>
            <a:off x="1019226" y="935867"/>
            <a:ext cx="13238700" cy="8504700"/>
          </a:xfrm>
          <a:prstGeom prst="rect">
            <a:avLst/>
          </a:prstGeom>
        </p:spPr>
        <p:txBody>
          <a:bodyPr anchorCtr="0" anchor="ctr" bIns="190075" lIns="190075" spcFirstLastPara="1" rIns="190075" wrap="square" tIns="190075">
            <a:noAutofit/>
          </a:bodyPr>
          <a:lstStyle>
            <a:lvl1pPr lvl="0">
              <a:spcBef>
                <a:spcPts val="0"/>
              </a:spcBef>
              <a:spcAft>
                <a:spcPts val="0"/>
              </a:spcAft>
              <a:buSzPts val="10000"/>
              <a:buNone/>
              <a:defRPr sz="10000"/>
            </a:lvl1pPr>
            <a:lvl2pPr lvl="1">
              <a:spcBef>
                <a:spcPts val="0"/>
              </a:spcBef>
              <a:spcAft>
                <a:spcPts val="0"/>
              </a:spcAft>
              <a:buSzPts val="10000"/>
              <a:buNone/>
              <a:defRPr sz="10000"/>
            </a:lvl2pPr>
            <a:lvl3pPr lvl="2">
              <a:spcBef>
                <a:spcPts val="0"/>
              </a:spcBef>
              <a:spcAft>
                <a:spcPts val="0"/>
              </a:spcAft>
              <a:buSzPts val="10000"/>
              <a:buNone/>
              <a:defRPr sz="10000"/>
            </a:lvl3pPr>
            <a:lvl4pPr lvl="3">
              <a:spcBef>
                <a:spcPts val="0"/>
              </a:spcBef>
              <a:spcAft>
                <a:spcPts val="0"/>
              </a:spcAft>
              <a:buSzPts val="10000"/>
              <a:buNone/>
              <a:defRPr sz="10000"/>
            </a:lvl4pPr>
            <a:lvl5pPr lvl="4">
              <a:spcBef>
                <a:spcPts val="0"/>
              </a:spcBef>
              <a:spcAft>
                <a:spcPts val="0"/>
              </a:spcAft>
              <a:buSzPts val="10000"/>
              <a:buNone/>
              <a:defRPr sz="10000"/>
            </a:lvl5pPr>
            <a:lvl6pPr lvl="5">
              <a:spcBef>
                <a:spcPts val="0"/>
              </a:spcBef>
              <a:spcAft>
                <a:spcPts val="0"/>
              </a:spcAft>
              <a:buSzPts val="10000"/>
              <a:buNone/>
              <a:defRPr sz="10000"/>
            </a:lvl6pPr>
            <a:lvl7pPr lvl="6">
              <a:spcBef>
                <a:spcPts val="0"/>
              </a:spcBef>
              <a:spcAft>
                <a:spcPts val="0"/>
              </a:spcAft>
              <a:buSzPts val="10000"/>
              <a:buNone/>
              <a:defRPr sz="10000"/>
            </a:lvl7pPr>
            <a:lvl8pPr lvl="7">
              <a:spcBef>
                <a:spcPts val="0"/>
              </a:spcBef>
              <a:spcAft>
                <a:spcPts val="0"/>
              </a:spcAft>
              <a:buSzPts val="10000"/>
              <a:buNone/>
              <a:defRPr sz="10000"/>
            </a:lvl8pPr>
            <a:lvl9pPr lvl="8">
              <a:spcBef>
                <a:spcPts val="0"/>
              </a:spcBef>
              <a:spcAft>
                <a:spcPts val="0"/>
              </a:spcAft>
              <a:buSzPts val="10000"/>
              <a:buNone/>
              <a:defRPr sz="10000"/>
            </a:lvl9pPr>
          </a:lstStyle>
          <a:p/>
        </p:txBody>
      </p:sp>
      <p:sp>
        <p:nvSpPr>
          <p:cNvPr id="306" name="Google Shape;306;p20"/>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307" name="Shape 307"/>
        <p:cNvGrpSpPr/>
        <p:nvPr/>
      </p:nvGrpSpPr>
      <p:grpSpPr>
        <a:xfrm>
          <a:off x="0" y="0"/>
          <a:ext cx="0" cy="0"/>
          <a:chOff x="0" y="0"/>
          <a:chExt cx="0" cy="0"/>
        </a:xfrm>
      </p:grpSpPr>
      <p:sp>
        <p:nvSpPr>
          <p:cNvPr id="308" name="Google Shape;308;p21"/>
          <p:cNvSpPr/>
          <p:nvPr/>
        </p:nvSpPr>
        <p:spPr>
          <a:xfrm>
            <a:off x="9505150" y="-260"/>
            <a:ext cx="9505200" cy="10693500"/>
          </a:xfrm>
          <a:prstGeom prst="rect">
            <a:avLst/>
          </a:prstGeom>
          <a:solidFill>
            <a:schemeClr val="lt2"/>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sz="2900">
              <a:latin typeface="Lexend Light"/>
              <a:ea typeface="Lexend Light"/>
              <a:cs typeface="Lexend Light"/>
              <a:sym typeface="Lexend Light"/>
            </a:endParaRPr>
          </a:p>
        </p:txBody>
      </p:sp>
      <p:sp>
        <p:nvSpPr>
          <p:cNvPr id="309" name="Google Shape;309;p21"/>
          <p:cNvSpPr txBox="1"/>
          <p:nvPr>
            <p:ph type="title"/>
          </p:nvPr>
        </p:nvSpPr>
        <p:spPr>
          <a:xfrm>
            <a:off x="551972" y="2563786"/>
            <a:ext cx="8409900" cy="3081600"/>
          </a:xfrm>
          <a:prstGeom prst="rect">
            <a:avLst/>
          </a:prstGeom>
        </p:spPr>
        <p:txBody>
          <a:bodyPr anchorCtr="0" anchor="b" bIns="190075" lIns="190075" spcFirstLastPara="1" rIns="190075" wrap="square" tIns="190075">
            <a:noAutofit/>
          </a:bodyPr>
          <a:lstStyle>
            <a:lvl1pPr lvl="0" algn="ctr">
              <a:spcBef>
                <a:spcPts val="0"/>
              </a:spcBef>
              <a:spcAft>
                <a:spcPts val="0"/>
              </a:spcAft>
              <a:buSzPts val="8700"/>
              <a:buNone/>
              <a:defRPr sz="8700"/>
            </a:lvl1pPr>
            <a:lvl2pPr lvl="1" algn="ctr">
              <a:spcBef>
                <a:spcPts val="0"/>
              </a:spcBef>
              <a:spcAft>
                <a:spcPts val="0"/>
              </a:spcAft>
              <a:buSzPts val="8700"/>
              <a:buNone/>
              <a:defRPr sz="8700"/>
            </a:lvl2pPr>
            <a:lvl3pPr lvl="2" algn="ctr">
              <a:spcBef>
                <a:spcPts val="0"/>
              </a:spcBef>
              <a:spcAft>
                <a:spcPts val="0"/>
              </a:spcAft>
              <a:buSzPts val="8700"/>
              <a:buNone/>
              <a:defRPr sz="8700"/>
            </a:lvl3pPr>
            <a:lvl4pPr lvl="3" algn="ctr">
              <a:spcBef>
                <a:spcPts val="0"/>
              </a:spcBef>
              <a:spcAft>
                <a:spcPts val="0"/>
              </a:spcAft>
              <a:buSzPts val="8700"/>
              <a:buNone/>
              <a:defRPr sz="8700"/>
            </a:lvl4pPr>
            <a:lvl5pPr lvl="4" algn="ctr">
              <a:spcBef>
                <a:spcPts val="0"/>
              </a:spcBef>
              <a:spcAft>
                <a:spcPts val="0"/>
              </a:spcAft>
              <a:buSzPts val="8700"/>
              <a:buNone/>
              <a:defRPr sz="8700"/>
            </a:lvl5pPr>
            <a:lvl6pPr lvl="5" algn="ctr">
              <a:spcBef>
                <a:spcPts val="0"/>
              </a:spcBef>
              <a:spcAft>
                <a:spcPts val="0"/>
              </a:spcAft>
              <a:buSzPts val="8700"/>
              <a:buNone/>
              <a:defRPr sz="8700"/>
            </a:lvl6pPr>
            <a:lvl7pPr lvl="6" algn="ctr">
              <a:spcBef>
                <a:spcPts val="0"/>
              </a:spcBef>
              <a:spcAft>
                <a:spcPts val="0"/>
              </a:spcAft>
              <a:buSzPts val="8700"/>
              <a:buNone/>
              <a:defRPr sz="8700"/>
            </a:lvl7pPr>
            <a:lvl8pPr lvl="7" algn="ctr">
              <a:spcBef>
                <a:spcPts val="0"/>
              </a:spcBef>
              <a:spcAft>
                <a:spcPts val="0"/>
              </a:spcAft>
              <a:buSzPts val="8700"/>
              <a:buNone/>
              <a:defRPr sz="8700"/>
            </a:lvl8pPr>
            <a:lvl9pPr lvl="8" algn="ctr">
              <a:spcBef>
                <a:spcPts val="0"/>
              </a:spcBef>
              <a:spcAft>
                <a:spcPts val="0"/>
              </a:spcAft>
              <a:buSzPts val="8700"/>
              <a:buNone/>
              <a:defRPr sz="8700"/>
            </a:lvl9pPr>
          </a:lstStyle>
          <a:p/>
        </p:txBody>
      </p:sp>
      <p:sp>
        <p:nvSpPr>
          <p:cNvPr id="310" name="Google Shape;310;p21"/>
          <p:cNvSpPr txBox="1"/>
          <p:nvPr>
            <p:ph idx="1" type="subTitle"/>
          </p:nvPr>
        </p:nvSpPr>
        <p:spPr>
          <a:xfrm>
            <a:off x="551972" y="5827628"/>
            <a:ext cx="8409900" cy="2567700"/>
          </a:xfrm>
          <a:prstGeom prst="rect">
            <a:avLst/>
          </a:prstGeom>
        </p:spPr>
        <p:txBody>
          <a:bodyPr anchorCtr="0" anchor="t" bIns="190075" lIns="190075" spcFirstLastPara="1" rIns="190075" wrap="square" tIns="190075">
            <a:noAutofit/>
          </a:bodyPr>
          <a:lstStyle>
            <a:lvl1pPr lvl="0" algn="ctr">
              <a:spcBef>
                <a:spcPts val="0"/>
              </a:spcBef>
              <a:spcAft>
                <a:spcPts val="0"/>
              </a:spcAft>
              <a:buSzPts val="4400"/>
              <a:buNone/>
              <a:defRPr sz="4400"/>
            </a:lvl1pPr>
            <a:lvl2pPr lvl="1" algn="ctr">
              <a:spcBef>
                <a:spcPts val="0"/>
              </a:spcBef>
              <a:spcAft>
                <a:spcPts val="0"/>
              </a:spcAft>
              <a:buSzPts val="4400"/>
              <a:buNone/>
              <a:defRPr sz="4400"/>
            </a:lvl2pPr>
            <a:lvl3pPr lvl="2" algn="ctr">
              <a:spcBef>
                <a:spcPts val="0"/>
              </a:spcBef>
              <a:spcAft>
                <a:spcPts val="0"/>
              </a:spcAft>
              <a:buSzPts val="4400"/>
              <a:buNone/>
              <a:defRPr sz="4400"/>
            </a:lvl3pPr>
            <a:lvl4pPr lvl="3" algn="ctr">
              <a:spcBef>
                <a:spcPts val="0"/>
              </a:spcBef>
              <a:spcAft>
                <a:spcPts val="0"/>
              </a:spcAft>
              <a:buSzPts val="4400"/>
              <a:buNone/>
              <a:defRPr sz="4400"/>
            </a:lvl4pPr>
            <a:lvl5pPr lvl="4" algn="ctr">
              <a:spcBef>
                <a:spcPts val="0"/>
              </a:spcBef>
              <a:spcAft>
                <a:spcPts val="0"/>
              </a:spcAft>
              <a:buSzPts val="4400"/>
              <a:buNone/>
              <a:defRPr sz="4400"/>
            </a:lvl5pPr>
            <a:lvl6pPr lvl="5" algn="ctr">
              <a:spcBef>
                <a:spcPts val="0"/>
              </a:spcBef>
              <a:spcAft>
                <a:spcPts val="0"/>
              </a:spcAft>
              <a:buSzPts val="4400"/>
              <a:buNone/>
              <a:defRPr sz="4400"/>
            </a:lvl6pPr>
            <a:lvl7pPr lvl="6" algn="ctr">
              <a:spcBef>
                <a:spcPts val="0"/>
              </a:spcBef>
              <a:spcAft>
                <a:spcPts val="0"/>
              </a:spcAft>
              <a:buSzPts val="4400"/>
              <a:buNone/>
              <a:defRPr sz="4400"/>
            </a:lvl7pPr>
            <a:lvl8pPr lvl="7" algn="ctr">
              <a:spcBef>
                <a:spcPts val="0"/>
              </a:spcBef>
              <a:spcAft>
                <a:spcPts val="0"/>
              </a:spcAft>
              <a:buSzPts val="4400"/>
              <a:buNone/>
              <a:defRPr sz="4400"/>
            </a:lvl8pPr>
            <a:lvl9pPr lvl="8" algn="ctr">
              <a:spcBef>
                <a:spcPts val="0"/>
              </a:spcBef>
              <a:spcAft>
                <a:spcPts val="0"/>
              </a:spcAft>
              <a:buSzPts val="4400"/>
              <a:buNone/>
              <a:defRPr sz="4400"/>
            </a:lvl9pPr>
          </a:lstStyle>
          <a:p/>
        </p:txBody>
      </p:sp>
      <p:sp>
        <p:nvSpPr>
          <p:cNvPr id="311" name="Google Shape;311;p21"/>
          <p:cNvSpPr txBox="1"/>
          <p:nvPr>
            <p:ph idx="2" type="body"/>
          </p:nvPr>
        </p:nvSpPr>
        <p:spPr>
          <a:xfrm>
            <a:off x="10269179" y="1505361"/>
            <a:ext cx="7977000" cy="76821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12" name="Google Shape;312;p21"/>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3" name="Shape 53"/>
        <p:cNvGrpSpPr/>
        <p:nvPr/>
      </p:nvGrpSpPr>
      <p:grpSpPr>
        <a:xfrm>
          <a:off x="0" y="0"/>
          <a:ext cx="0" cy="0"/>
          <a:chOff x="0" y="0"/>
          <a:chExt cx="0" cy="0"/>
        </a:xfrm>
      </p:grpSpPr>
      <p:grpSp>
        <p:nvGrpSpPr>
          <p:cNvPr id="54" name="Google Shape;54;p3"/>
          <p:cNvGrpSpPr/>
          <p:nvPr/>
        </p:nvGrpSpPr>
        <p:grpSpPr>
          <a:xfrm>
            <a:off x="305132" y="7081"/>
            <a:ext cx="2563854" cy="2878449"/>
            <a:chOff x="146769" y="3406"/>
            <a:chExt cx="1233215" cy="1384535"/>
          </a:xfrm>
        </p:grpSpPr>
        <p:grpSp>
          <p:nvGrpSpPr>
            <p:cNvPr id="55" name="Google Shape;55;p3"/>
            <p:cNvGrpSpPr/>
            <p:nvPr/>
          </p:nvGrpSpPr>
          <p:grpSpPr>
            <a:xfrm>
              <a:off x="1063183" y="3406"/>
              <a:ext cx="316800" cy="688513"/>
              <a:chOff x="1063183" y="3406"/>
              <a:chExt cx="316800" cy="688513"/>
            </a:xfrm>
          </p:grpSpPr>
          <p:sp>
            <p:nvSpPr>
              <p:cNvPr id="56" name="Google Shape;56;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57" name="Google Shape;57;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604976" y="3406"/>
              <a:ext cx="316800" cy="1036524"/>
              <a:chOff x="604976" y="3406"/>
              <a:chExt cx="316800" cy="1036524"/>
            </a:xfrm>
          </p:grpSpPr>
          <p:sp>
            <p:nvSpPr>
              <p:cNvPr id="59" name="Google Shape;59;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0" name="Google Shape;60;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1" name="Google Shape;61;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62" name="Google Shape;62;p3"/>
            <p:cNvGrpSpPr/>
            <p:nvPr/>
          </p:nvGrpSpPr>
          <p:grpSpPr>
            <a:xfrm>
              <a:off x="146769" y="3406"/>
              <a:ext cx="316800" cy="1384535"/>
              <a:chOff x="146769" y="3406"/>
              <a:chExt cx="316800" cy="1384535"/>
            </a:xfrm>
          </p:grpSpPr>
          <p:sp>
            <p:nvSpPr>
              <p:cNvPr id="63" name="Google Shape;63;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4" name="Google Shape;64;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5" name="Google Shape;65;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6" name="Google Shape;66;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grpSp>
        <p:nvGrpSpPr>
          <p:cNvPr id="67" name="Google Shape;67;p3"/>
          <p:cNvGrpSpPr/>
          <p:nvPr/>
        </p:nvGrpSpPr>
        <p:grpSpPr>
          <a:xfrm>
            <a:off x="14085399" y="6037433"/>
            <a:ext cx="4545001" cy="4655921"/>
            <a:chOff x="6775084" y="2904008"/>
            <a:chExt cx="2186148" cy="2239500"/>
          </a:xfrm>
        </p:grpSpPr>
        <p:grpSp>
          <p:nvGrpSpPr>
            <p:cNvPr id="68" name="Google Shape;68;p3"/>
            <p:cNvGrpSpPr/>
            <p:nvPr/>
          </p:nvGrpSpPr>
          <p:grpSpPr>
            <a:xfrm>
              <a:off x="6775084" y="4253708"/>
              <a:ext cx="409500" cy="889800"/>
              <a:chOff x="6775084" y="4253708"/>
              <a:chExt cx="409500" cy="889800"/>
            </a:xfrm>
          </p:grpSpPr>
          <p:sp>
            <p:nvSpPr>
              <p:cNvPr id="69" name="Google Shape;69;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0" name="Google Shape;70;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367299" y="3804008"/>
              <a:ext cx="409500" cy="1339500"/>
              <a:chOff x="7367299" y="3804008"/>
              <a:chExt cx="409500" cy="1339500"/>
            </a:xfrm>
          </p:grpSpPr>
          <p:sp>
            <p:nvSpPr>
              <p:cNvPr id="72" name="Google Shape;72;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3" name="Google Shape;73;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4" name="Google Shape;74;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75" name="Google Shape;75;p3"/>
            <p:cNvGrpSpPr/>
            <p:nvPr/>
          </p:nvGrpSpPr>
          <p:grpSpPr>
            <a:xfrm>
              <a:off x="7959516" y="3354008"/>
              <a:ext cx="409500" cy="1789500"/>
              <a:chOff x="7959516" y="3354008"/>
              <a:chExt cx="409500" cy="1789500"/>
            </a:xfrm>
          </p:grpSpPr>
          <p:sp>
            <p:nvSpPr>
              <p:cNvPr id="76" name="Google Shape;76;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7" name="Google Shape;77;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8" name="Google Shape;78;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9" name="Google Shape;79;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80" name="Google Shape;80;p3"/>
            <p:cNvGrpSpPr/>
            <p:nvPr/>
          </p:nvGrpSpPr>
          <p:grpSpPr>
            <a:xfrm>
              <a:off x="8551731" y="2904008"/>
              <a:ext cx="409500" cy="2239500"/>
              <a:chOff x="8551731" y="2904008"/>
              <a:chExt cx="409500" cy="2239500"/>
            </a:xfrm>
          </p:grpSpPr>
          <p:sp>
            <p:nvSpPr>
              <p:cNvPr id="81" name="Google Shape;81;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82" name="Google Shape;82;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83" name="Google Shape;83;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84" name="Google Shape;84;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85" name="Google Shape;85;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sp>
        <p:nvSpPr>
          <p:cNvPr id="86" name="Google Shape;86;p3"/>
          <p:cNvSpPr txBox="1"/>
          <p:nvPr>
            <p:ph type="title"/>
          </p:nvPr>
        </p:nvSpPr>
        <p:spPr>
          <a:xfrm>
            <a:off x="1713089" y="3355162"/>
            <a:ext cx="12178200" cy="3893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lt1"/>
              </a:buClr>
              <a:buSzPts val="7500"/>
              <a:buNone/>
              <a:defRPr sz="7500">
                <a:solidFill>
                  <a:schemeClr val="lt1"/>
                </a:solidFill>
              </a:defRPr>
            </a:lvl1pPr>
            <a:lvl2pPr lvl="1">
              <a:spcBef>
                <a:spcPts val="0"/>
              </a:spcBef>
              <a:spcAft>
                <a:spcPts val="0"/>
              </a:spcAft>
              <a:buClr>
                <a:schemeClr val="lt1"/>
              </a:buClr>
              <a:buSzPts val="7500"/>
              <a:buNone/>
              <a:defRPr sz="7500">
                <a:solidFill>
                  <a:schemeClr val="lt1"/>
                </a:solidFill>
              </a:defRPr>
            </a:lvl2pPr>
            <a:lvl3pPr lvl="2">
              <a:spcBef>
                <a:spcPts val="0"/>
              </a:spcBef>
              <a:spcAft>
                <a:spcPts val="0"/>
              </a:spcAft>
              <a:buClr>
                <a:schemeClr val="lt1"/>
              </a:buClr>
              <a:buSzPts val="7500"/>
              <a:buNone/>
              <a:defRPr sz="7500">
                <a:solidFill>
                  <a:schemeClr val="lt1"/>
                </a:solidFill>
              </a:defRPr>
            </a:lvl3pPr>
            <a:lvl4pPr lvl="3">
              <a:spcBef>
                <a:spcPts val="0"/>
              </a:spcBef>
              <a:spcAft>
                <a:spcPts val="0"/>
              </a:spcAft>
              <a:buClr>
                <a:schemeClr val="lt1"/>
              </a:buClr>
              <a:buSzPts val="7500"/>
              <a:buNone/>
              <a:defRPr sz="7500">
                <a:solidFill>
                  <a:schemeClr val="lt1"/>
                </a:solidFill>
              </a:defRPr>
            </a:lvl4pPr>
            <a:lvl5pPr lvl="4">
              <a:spcBef>
                <a:spcPts val="0"/>
              </a:spcBef>
              <a:spcAft>
                <a:spcPts val="0"/>
              </a:spcAft>
              <a:buClr>
                <a:schemeClr val="lt1"/>
              </a:buClr>
              <a:buSzPts val="7500"/>
              <a:buNone/>
              <a:defRPr sz="7500">
                <a:solidFill>
                  <a:schemeClr val="lt1"/>
                </a:solidFill>
              </a:defRPr>
            </a:lvl5pPr>
            <a:lvl6pPr lvl="5">
              <a:spcBef>
                <a:spcPts val="0"/>
              </a:spcBef>
              <a:spcAft>
                <a:spcPts val="0"/>
              </a:spcAft>
              <a:buClr>
                <a:schemeClr val="lt1"/>
              </a:buClr>
              <a:buSzPts val="7500"/>
              <a:buNone/>
              <a:defRPr sz="7500">
                <a:solidFill>
                  <a:schemeClr val="lt1"/>
                </a:solidFill>
              </a:defRPr>
            </a:lvl6pPr>
            <a:lvl7pPr lvl="6">
              <a:spcBef>
                <a:spcPts val="0"/>
              </a:spcBef>
              <a:spcAft>
                <a:spcPts val="0"/>
              </a:spcAft>
              <a:buClr>
                <a:schemeClr val="lt1"/>
              </a:buClr>
              <a:buSzPts val="7500"/>
              <a:buNone/>
              <a:defRPr sz="7500">
                <a:solidFill>
                  <a:schemeClr val="lt1"/>
                </a:solidFill>
              </a:defRPr>
            </a:lvl7pPr>
            <a:lvl8pPr lvl="7">
              <a:spcBef>
                <a:spcPts val="0"/>
              </a:spcBef>
              <a:spcAft>
                <a:spcPts val="0"/>
              </a:spcAft>
              <a:buClr>
                <a:schemeClr val="lt1"/>
              </a:buClr>
              <a:buSzPts val="7500"/>
              <a:buNone/>
              <a:defRPr sz="7500">
                <a:solidFill>
                  <a:schemeClr val="lt1"/>
                </a:solidFill>
              </a:defRPr>
            </a:lvl8pPr>
            <a:lvl9pPr lvl="8">
              <a:spcBef>
                <a:spcPts val="0"/>
              </a:spcBef>
              <a:spcAft>
                <a:spcPts val="0"/>
              </a:spcAft>
              <a:buClr>
                <a:schemeClr val="lt1"/>
              </a:buClr>
              <a:buSzPts val="7500"/>
              <a:buNone/>
              <a:defRPr sz="7500">
                <a:solidFill>
                  <a:schemeClr val="lt1"/>
                </a:solidFill>
              </a:defRPr>
            </a:lvl9pPr>
          </a:lstStyle>
          <a:p/>
        </p:txBody>
      </p:sp>
      <p:sp>
        <p:nvSpPr>
          <p:cNvPr id="87" name="Google Shape;87;p3"/>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313" name="Shape 313"/>
        <p:cNvGrpSpPr/>
        <p:nvPr/>
      </p:nvGrpSpPr>
      <p:grpSpPr>
        <a:xfrm>
          <a:off x="0" y="0"/>
          <a:ext cx="0" cy="0"/>
          <a:chOff x="0" y="0"/>
          <a:chExt cx="0" cy="0"/>
        </a:xfrm>
      </p:grpSpPr>
      <p:sp>
        <p:nvSpPr>
          <p:cNvPr id="314" name="Google Shape;314;p22"/>
          <p:cNvSpPr txBox="1"/>
          <p:nvPr>
            <p:ph idx="1" type="body"/>
          </p:nvPr>
        </p:nvSpPr>
        <p:spPr>
          <a:xfrm>
            <a:off x="648022" y="8795418"/>
            <a:ext cx="12471600" cy="1257900"/>
          </a:xfrm>
          <a:prstGeom prst="rect">
            <a:avLst/>
          </a:prstGeom>
        </p:spPr>
        <p:txBody>
          <a:bodyPr anchorCtr="0" anchor="ctr" bIns="190075" lIns="190075" spcFirstLastPara="1" rIns="190075" wrap="square" tIns="190075">
            <a:noAutofit/>
          </a:bodyPr>
          <a:lstStyle>
            <a:lvl1pPr indent="-228600" lvl="0" marL="457200">
              <a:spcBef>
                <a:spcPts val="0"/>
              </a:spcBef>
              <a:spcAft>
                <a:spcPts val="0"/>
              </a:spcAft>
              <a:buSzPts val="1900"/>
              <a:buNone/>
              <a:defRPr/>
            </a:lvl1pPr>
          </a:lstStyle>
          <a:p/>
        </p:txBody>
      </p:sp>
      <p:sp>
        <p:nvSpPr>
          <p:cNvPr id="315" name="Google Shape;315;p22"/>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316" name="Shape 316"/>
        <p:cNvGrpSpPr/>
        <p:nvPr/>
      </p:nvGrpSpPr>
      <p:grpSpPr>
        <a:xfrm>
          <a:off x="0" y="0"/>
          <a:ext cx="0" cy="0"/>
          <a:chOff x="0" y="0"/>
          <a:chExt cx="0" cy="0"/>
        </a:xfrm>
      </p:grpSpPr>
      <p:sp>
        <p:nvSpPr>
          <p:cNvPr id="317" name="Google Shape;317;p23"/>
          <p:cNvSpPr txBox="1"/>
          <p:nvPr>
            <p:ph hasCustomPrompt="1" type="title"/>
          </p:nvPr>
        </p:nvSpPr>
        <p:spPr>
          <a:xfrm>
            <a:off x="648022" y="2299648"/>
            <a:ext cx="17714400" cy="4082100"/>
          </a:xfrm>
          <a:prstGeom prst="rect">
            <a:avLst/>
          </a:prstGeom>
        </p:spPr>
        <p:txBody>
          <a:bodyPr anchorCtr="0" anchor="b" bIns="190075" lIns="190075" spcFirstLastPara="1" rIns="190075" wrap="square" tIns="190075">
            <a:noAutofit/>
          </a:bodyPr>
          <a:lstStyle>
            <a:lvl1pPr lvl="0" algn="ctr">
              <a:spcBef>
                <a:spcPts val="0"/>
              </a:spcBef>
              <a:spcAft>
                <a:spcPts val="0"/>
              </a:spcAft>
              <a:buSzPts val="24900"/>
              <a:buNone/>
              <a:defRPr sz="24900"/>
            </a:lvl1pPr>
            <a:lvl2pPr lvl="1" algn="ctr">
              <a:spcBef>
                <a:spcPts val="0"/>
              </a:spcBef>
              <a:spcAft>
                <a:spcPts val="0"/>
              </a:spcAft>
              <a:buSzPts val="24900"/>
              <a:buNone/>
              <a:defRPr sz="24900"/>
            </a:lvl2pPr>
            <a:lvl3pPr lvl="2" algn="ctr">
              <a:spcBef>
                <a:spcPts val="0"/>
              </a:spcBef>
              <a:spcAft>
                <a:spcPts val="0"/>
              </a:spcAft>
              <a:buSzPts val="24900"/>
              <a:buNone/>
              <a:defRPr sz="24900"/>
            </a:lvl3pPr>
            <a:lvl4pPr lvl="3" algn="ctr">
              <a:spcBef>
                <a:spcPts val="0"/>
              </a:spcBef>
              <a:spcAft>
                <a:spcPts val="0"/>
              </a:spcAft>
              <a:buSzPts val="24900"/>
              <a:buNone/>
              <a:defRPr sz="24900"/>
            </a:lvl4pPr>
            <a:lvl5pPr lvl="4" algn="ctr">
              <a:spcBef>
                <a:spcPts val="0"/>
              </a:spcBef>
              <a:spcAft>
                <a:spcPts val="0"/>
              </a:spcAft>
              <a:buSzPts val="24900"/>
              <a:buNone/>
              <a:defRPr sz="24900"/>
            </a:lvl5pPr>
            <a:lvl6pPr lvl="5" algn="ctr">
              <a:spcBef>
                <a:spcPts val="0"/>
              </a:spcBef>
              <a:spcAft>
                <a:spcPts val="0"/>
              </a:spcAft>
              <a:buSzPts val="24900"/>
              <a:buNone/>
              <a:defRPr sz="24900"/>
            </a:lvl6pPr>
            <a:lvl7pPr lvl="6" algn="ctr">
              <a:spcBef>
                <a:spcPts val="0"/>
              </a:spcBef>
              <a:spcAft>
                <a:spcPts val="0"/>
              </a:spcAft>
              <a:buSzPts val="24900"/>
              <a:buNone/>
              <a:defRPr sz="24900"/>
            </a:lvl7pPr>
            <a:lvl8pPr lvl="7" algn="ctr">
              <a:spcBef>
                <a:spcPts val="0"/>
              </a:spcBef>
              <a:spcAft>
                <a:spcPts val="0"/>
              </a:spcAft>
              <a:buSzPts val="24900"/>
              <a:buNone/>
              <a:defRPr sz="24900"/>
            </a:lvl8pPr>
            <a:lvl9pPr lvl="8" algn="ctr">
              <a:spcBef>
                <a:spcPts val="0"/>
              </a:spcBef>
              <a:spcAft>
                <a:spcPts val="0"/>
              </a:spcAft>
              <a:buSzPts val="24900"/>
              <a:buNone/>
              <a:defRPr sz="24900"/>
            </a:lvl9pPr>
          </a:lstStyle>
          <a:p>
            <a:r>
              <a:t>xx%</a:t>
            </a:r>
          </a:p>
        </p:txBody>
      </p:sp>
      <p:sp>
        <p:nvSpPr>
          <p:cNvPr id="318" name="Google Shape;318;p23"/>
          <p:cNvSpPr txBox="1"/>
          <p:nvPr>
            <p:ph idx="1" type="body"/>
          </p:nvPr>
        </p:nvSpPr>
        <p:spPr>
          <a:xfrm>
            <a:off x="648022" y="6553515"/>
            <a:ext cx="17714400" cy="2704500"/>
          </a:xfrm>
          <a:prstGeom prst="rect">
            <a:avLst/>
          </a:prstGeom>
        </p:spPr>
        <p:txBody>
          <a:bodyPr anchorCtr="0" anchor="t" bIns="190075" lIns="190075" spcFirstLastPara="1" rIns="190075" wrap="square" tIns="190075">
            <a:noAutofit/>
          </a:bodyPr>
          <a:lstStyle>
            <a:lvl1pPr indent="-349250" lvl="0" marL="457200" algn="ctr">
              <a:spcBef>
                <a:spcPts val="0"/>
              </a:spcBef>
              <a:spcAft>
                <a:spcPts val="0"/>
              </a:spcAft>
              <a:buSzPts val="1900"/>
              <a:buChar char="●"/>
              <a:defRPr/>
            </a:lvl1pPr>
            <a:lvl2pPr indent="-349250" lvl="1" marL="914400" algn="ctr">
              <a:spcBef>
                <a:spcPts val="0"/>
              </a:spcBef>
              <a:spcAft>
                <a:spcPts val="0"/>
              </a:spcAft>
              <a:buSzPts val="1900"/>
              <a:buChar char="○"/>
              <a:defRPr/>
            </a:lvl2pPr>
            <a:lvl3pPr indent="-349250" lvl="2" marL="1371600" algn="ctr">
              <a:spcBef>
                <a:spcPts val="0"/>
              </a:spcBef>
              <a:spcAft>
                <a:spcPts val="0"/>
              </a:spcAft>
              <a:buSzPts val="1900"/>
              <a:buChar char="■"/>
              <a:defRPr/>
            </a:lvl3pPr>
            <a:lvl4pPr indent="-349250" lvl="3" marL="1828800" algn="ctr">
              <a:spcBef>
                <a:spcPts val="0"/>
              </a:spcBef>
              <a:spcAft>
                <a:spcPts val="0"/>
              </a:spcAft>
              <a:buSzPts val="1900"/>
              <a:buChar char="●"/>
              <a:defRPr/>
            </a:lvl4pPr>
            <a:lvl5pPr indent="-349250" lvl="4" marL="2286000" algn="ctr">
              <a:spcBef>
                <a:spcPts val="0"/>
              </a:spcBef>
              <a:spcAft>
                <a:spcPts val="0"/>
              </a:spcAft>
              <a:buSzPts val="1900"/>
              <a:buChar char="○"/>
              <a:defRPr/>
            </a:lvl5pPr>
            <a:lvl6pPr indent="-349250" lvl="5" marL="2743200" algn="ctr">
              <a:spcBef>
                <a:spcPts val="0"/>
              </a:spcBef>
              <a:spcAft>
                <a:spcPts val="0"/>
              </a:spcAft>
              <a:buSzPts val="1900"/>
              <a:buChar char="■"/>
              <a:defRPr/>
            </a:lvl6pPr>
            <a:lvl7pPr indent="-349250" lvl="6" marL="3200400" algn="ctr">
              <a:spcBef>
                <a:spcPts val="0"/>
              </a:spcBef>
              <a:spcAft>
                <a:spcPts val="0"/>
              </a:spcAft>
              <a:buSzPts val="1900"/>
              <a:buChar char="●"/>
              <a:defRPr/>
            </a:lvl7pPr>
            <a:lvl8pPr indent="-349250" lvl="7" marL="3657600" algn="ctr">
              <a:spcBef>
                <a:spcPts val="0"/>
              </a:spcBef>
              <a:spcAft>
                <a:spcPts val="0"/>
              </a:spcAft>
              <a:buSzPts val="1900"/>
              <a:buChar char="○"/>
              <a:defRPr/>
            </a:lvl8pPr>
            <a:lvl9pPr indent="-349250" lvl="8" marL="4114800" algn="ctr">
              <a:spcBef>
                <a:spcPts val="0"/>
              </a:spcBef>
              <a:spcAft>
                <a:spcPts val="0"/>
              </a:spcAft>
              <a:buSzPts val="1900"/>
              <a:buChar char="■"/>
              <a:defRPr/>
            </a:lvl9pPr>
          </a:lstStyle>
          <a:p/>
        </p:txBody>
      </p:sp>
      <p:sp>
        <p:nvSpPr>
          <p:cNvPr id="319" name="Google Shape;319;p23"/>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0" name="Shape 320"/>
        <p:cNvGrpSpPr/>
        <p:nvPr/>
      </p:nvGrpSpPr>
      <p:grpSpPr>
        <a:xfrm>
          <a:off x="0" y="0"/>
          <a:ext cx="0" cy="0"/>
          <a:chOff x="0" y="0"/>
          <a:chExt cx="0" cy="0"/>
        </a:xfrm>
      </p:grpSpPr>
      <p:sp>
        <p:nvSpPr>
          <p:cNvPr id="321" name="Google Shape;321;p24"/>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322" name="Shape 322"/>
        <p:cNvGrpSpPr/>
        <p:nvPr/>
      </p:nvGrpSpPr>
      <p:grpSpPr>
        <a:xfrm>
          <a:off x="0" y="0"/>
          <a:ext cx="0" cy="0"/>
          <a:chOff x="0" y="0"/>
          <a:chExt cx="0" cy="0"/>
        </a:xfrm>
      </p:grpSpPr>
      <p:sp>
        <p:nvSpPr>
          <p:cNvPr id="323" name="Google Shape;323;p25"/>
          <p:cNvSpPr txBox="1"/>
          <p:nvPr>
            <p:ph type="title"/>
          </p:nvPr>
        </p:nvSpPr>
        <p:spPr>
          <a:xfrm>
            <a:off x="1408153" y="3810362"/>
            <a:ext cx="6688500" cy="3085500"/>
          </a:xfrm>
          <a:prstGeom prst="rect">
            <a:avLst/>
          </a:prstGeom>
        </p:spPr>
        <p:txBody>
          <a:bodyPr anchorCtr="0" anchor="ctr" bIns="190075" lIns="190075" spcFirstLastPara="1" rIns="190075" wrap="square" tIns="190075">
            <a:noAutofit/>
          </a:bodyPr>
          <a:lstStyle>
            <a:lvl1pPr lvl="0">
              <a:spcBef>
                <a:spcPts val="0"/>
              </a:spcBef>
              <a:spcAft>
                <a:spcPts val="0"/>
              </a:spcAft>
              <a:buSzPts val="8700"/>
              <a:buNone/>
              <a:defRPr sz="8700"/>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24" name="Google Shape;324;p25"/>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25" name="Google Shape;325;p25"/>
          <p:cNvSpPr txBox="1"/>
          <p:nvPr>
            <p:ph idx="1" type="subTitle"/>
          </p:nvPr>
        </p:nvSpPr>
        <p:spPr>
          <a:xfrm>
            <a:off x="9161389" y="818611"/>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26" name="Google Shape;326;p25"/>
          <p:cNvSpPr txBox="1"/>
          <p:nvPr>
            <p:ph idx="2" type="subTitle"/>
          </p:nvPr>
        </p:nvSpPr>
        <p:spPr>
          <a:xfrm>
            <a:off x="9161389" y="2394409"/>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27" name="Google Shape;327;p25"/>
          <p:cNvSpPr txBox="1"/>
          <p:nvPr>
            <p:ph idx="3" type="subTitle"/>
          </p:nvPr>
        </p:nvSpPr>
        <p:spPr>
          <a:xfrm>
            <a:off x="9161389" y="7121802"/>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28" name="Google Shape;328;p25"/>
          <p:cNvSpPr txBox="1"/>
          <p:nvPr>
            <p:ph idx="4" type="subTitle"/>
          </p:nvPr>
        </p:nvSpPr>
        <p:spPr>
          <a:xfrm>
            <a:off x="9161389" y="3970207"/>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29" name="Google Shape;329;p25"/>
          <p:cNvSpPr txBox="1"/>
          <p:nvPr>
            <p:ph idx="5" type="subTitle"/>
          </p:nvPr>
        </p:nvSpPr>
        <p:spPr>
          <a:xfrm>
            <a:off x="9161389" y="8697600"/>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30" name="Google Shape;330;p25"/>
          <p:cNvSpPr txBox="1"/>
          <p:nvPr>
            <p:ph idx="6" type="subTitle"/>
          </p:nvPr>
        </p:nvSpPr>
        <p:spPr>
          <a:xfrm>
            <a:off x="9161389" y="5546005"/>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331" name="Shape 331"/>
        <p:cNvGrpSpPr/>
        <p:nvPr/>
      </p:nvGrpSpPr>
      <p:grpSpPr>
        <a:xfrm>
          <a:off x="0" y="0"/>
          <a:ext cx="0" cy="0"/>
          <a:chOff x="0" y="0"/>
          <a:chExt cx="0" cy="0"/>
        </a:xfrm>
      </p:grpSpPr>
      <p:sp>
        <p:nvSpPr>
          <p:cNvPr id="332" name="Google Shape;332;p26"/>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33" name="Google Shape;333;p26"/>
          <p:cNvSpPr txBox="1"/>
          <p:nvPr>
            <p:ph idx="1" type="body"/>
          </p:nvPr>
        </p:nvSpPr>
        <p:spPr>
          <a:xfrm>
            <a:off x="648022" y="2396010"/>
            <a:ext cx="9301200" cy="71028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34" name="Google Shape;334;p26"/>
          <p:cNvSpPr/>
          <p:nvPr>
            <p:ph idx="2" type="pic"/>
          </p:nvPr>
        </p:nvSpPr>
        <p:spPr>
          <a:xfrm>
            <a:off x="10378377" y="2396633"/>
            <a:ext cx="7983900" cy="7102800"/>
          </a:xfrm>
          <a:prstGeom prst="rect">
            <a:avLst/>
          </a:prstGeom>
          <a:noFill/>
          <a:ln>
            <a:noFill/>
          </a:ln>
        </p:spPr>
      </p:sp>
      <p:sp>
        <p:nvSpPr>
          <p:cNvPr id="335" name="Google Shape;335;p26"/>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
    <p:spTree>
      <p:nvGrpSpPr>
        <p:cNvPr id="336" name="Shape 336"/>
        <p:cNvGrpSpPr/>
        <p:nvPr/>
      </p:nvGrpSpPr>
      <p:grpSpPr>
        <a:xfrm>
          <a:off x="0" y="0"/>
          <a:ext cx="0" cy="0"/>
          <a:chOff x="0" y="0"/>
          <a:chExt cx="0" cy="0"/>
        </a:xfrm>
      </p:grpSpPr>
      <p:sp>
        <p:nvSpPr>
          <p:cNvPr id="337" name="Google Shape;337;p27"/>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38" name="Google Shape;338;p27"/>
          <p:cNvSpPr txBox="1"/>
          <p:nvPr>
            <p:ph type="title"/>
          </p:nvPr>
        </p:nvSpPr>
        <p:spPr>
          <a:xfrm>
            <a:off x="1004517" y="935608"/>
            <a:ext cx="17015700" cy="1576200"/>
          </a:xfrm>
          <a:prstGeom prst="rect">
            <a:avLst/>
          </a:prstGeom>
        </p:spPr>
        <p:txBody>
          <a:bodyPr anchorCtr="0" anchor="ctr"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39" name="Google Shape;339;p27"/>
          <p:cNvSpPr txBox="1"/>
          <p:nvPr>
            <p:ph idx="1" type="body"/>
          </p:nvPr>
        </p:nvSpPr>
        <p:spPr>
          <a:xfrm>
            <a:off x="1004465" y="4652388"/>
            <a:ext cx="75255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0" name="Google Shape;340;p27"/>
          <p:cNvSpPr txBox="1"/>
          <p:nvPr>
            <p:ph idx="2" type="body"/>
          </p:nvPr>
        </p:nvSpPr>
        <p:spPr>
          <a:xfrm>
            <a:off x="10494750" y="4652388"/>
            <a:ext cx="75255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1" name="Google Shape;341;p27"/>
          <p:cNvSpPr txBox="1"/>
          <p:nvPr>
            <p:ph idx="3" type="subTitle"/>
          </p:nvPr>
        </p:nvSpPr>
        <p:spPr>
          <a:xfrm>
            <a:off x="1004465" y="2777895"/>
            <a:ext cx="75255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42" name="Google Shape;342;p27"/>
          <p:cNvSpPr txBox="1"/>
          <p:nvPr>
            <p:ph idx="4" type="subTitle"/>
          </p:nvPr>
        </p:nvSpPr>
        <p:spPr>
          <a:xfrm>
            <a:off x="10494750" y="2777895"/>
            <a:ext cx="75255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343" name="Shape 343"/>
        <p:cNvGrpSpPr/>
        <p:nvPr/>
      </p:nvGrpSpPr>
      <p:grpSpPr>
        <a:xfrm>
          <a:off x="0" y="0"/>
          <a:ext cx="0" cy="0"/>
          <a:chOff x="0" y="0"/>
          <a:chExt cx="0" cy="0"/>
        </a:xfrm>
      </p:grpSpPr>
      <p:sp>
        <p:nvSpPr>
          <p:cNvPr id="344" name="Google Shape;344;p28"/>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45" name="Google Shape;345;p28"/>
          <p:cNvSpPr txBox="1"/>
          <p:nvPr>
            <p:ph idx="1" type="body"/>
          </p:nvPr>
        </p:nvSpPr>
        <p:spPr>
          <a:xfrm>
            <a:off x="1004517" y="5026012"/>
            <a:ext cx="51051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6" name="Google Shape;346;p28"/>
          <p:cNvSpPr txBox="1"/>
          <p:nvPr>
            <p:ph idx="2" type="body"/>
          </p:nvPr>
        </p:nvSpPr>
        <p:spPr>
          <a:xfrm>
            <a:off x="6959892" y="5026012"/>
            <a:ext cx="51051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7" name="Google Shape;347;p28"/>
          <p:cNvSpPr txBox="1"/>
          <p:nvPr>
            <p:ph idx="3" type="body"/>
          </p:nvPr>
        </p:nvSpPr>
        <p:spPr>
          <a:xfrm>
            <a:off x="12915268" y="5026012"/>
            <a:ext cx="51051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8" name="Google Shape;348;p28"/>
          <p:cNvSpPr txBox="1"/>
          <p:nvPr>
            <p:ph type="title"/>
          </p:nvPr>
        </p:nvSpPr>
        <p:spPr>
          <a:xfrm>
            <a:off x="1004517" y="935608"/>
            <a:ext cx="17015700" cy="1576200"/>
          </a:xfrm>
          <a:prstGeom prst="rect">
            <a:avLst/>
          </a:prstGeom>
        </p:spPr>
        <p:txBody>
          <a:bodyPr anchorCtr="0" anchor="ctr"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49" name="Google Shape;349;p28"/>
          <p:cNvSpPr txBox="1"/>
          <p:nvPr>
            <p:ph idx="4" type="subTitle"/>
          </p:nvPr>
        </p:nvSpPr>
        <p:spPr>
          <a:xfrm>
            <a:off x="1004517" y="2777872"/>
            <a:ext cx="5105100" cy="1618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50" name="Google Shape;350;p28"/>
          <p:cNvSpPr txBox="1"/>
          <p:nvPr>
            <p:ph idx="5" type="subTitle"/>
          </p:nvPr>
        </p:nvSpPr>
        <p:spPr>
          <a:xfrm>
            <a:off x="6959892" y="2777872"/>
            <a:ext cx="5105100" cy="1618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51" name="Google Shape;351;p28"/>
          <p:cNvSpPr txBox="1"/>
          <p:nvPr>
            <p:ph idx="6" type="subTitle"/>
          </p:nvPr>
        </p:nvSpPr>
        <p:spPr>
          <a:xfrm>
            <a:off x="12915268" y="2777872"/>
            <a:ext cx="5105100" cy="1618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352" name="Shape 352"/>
        <p:cNvGrpSpPr/>
        <p:nvPr/>
      </p:nvGrpSpPr>
      <p:grpSpPr>
        <a:xfrm>
          <a:off x="0" y="0"/>
          <a:ext cx="0" cy="0"/>
          <a:chOff x="0" y="0"/>
          <a:chExt cx="0" cy="0"/>
        </a:xfrm>
      </p:grpSpPr>
      <p:sp>
        <p:nvSpPr>
          <p:cNvPr id="353" name="Google Shape;353;p29"/>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54" name="Google Shape;354;p29"/>
          <p:cNvSpPr txBox="1"/>
          <p:nvPr>
            <p:ph idx="1" type="body"/>
          </p:nvPr>
        </p:nvSpPr>
        <p:spPr>
          <a:xfrm>
            <a:off x="762418" y="3657176"/>
            <a:ext cx="7980300" cy="23670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55" name="Google Shape;355;p29"/>
          <p:cNvSpPr txBox="1"/>
          <p:nvPr>
            <p:ph idx="2" type="body"/>
          </p:nvPr>
        </p:nvSpPr>
        <p:spPr>
          <a:xfrm>
            <a:off x="10267568" y="3657176"/>
            <a:ext cx="7980300" cy="23670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56" name="Google Shape;356;p29"/>
          <p:cNvSpPr txBox="1"/>
          <p:nvPr>
            <p:ph idx="3" type="body"/>
          </p:nvPr>
        </p:nvSpPr>
        <p:spPr>
          <a:xfrm>
            <a:off x="762470" y="7585432"/>
            <a:ext cx="7980300" cy="23670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57" name="Google Shape;357;p29"/>
          <p:cNvSpPr txBox="1"/>
          <p:nvPr>
            <p:ph idx="4" type="body"/>
          </p:nvPr>
        </p:nvSpPr>
        <p:spPr>
          <a:xfrm>
            <a:off x="10267620" y="7585432"/>
            <a:ext cx="7980300" cy="23670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58" name="Google Shape;358;p29"/>
          <p:cNvSpPr txBox="1"/>
          <p:nvPr>
            <p:ph type="title"/>
          </p:nvPr>
        </p:nvSpPr>
        <p:spPr>
          <a:xfrm>
            <a:off x="762470" y="935608"/>
            <a:ext cx="17015700" cy="1576200"/>
          </a:xfrm>
          <a:prstGeom prst="rect">
            <a:avLst/>
          </a:prstGeom>
        </p:spPr>
        <p:txBody>
          <a:bodyPr anchorCtr="0" anchor="ctr"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59" name="Google Shape;359;p29"/>
          <p:cNvSpPr txBox="1"/>
          <p:nvPr>
            <p:ph idx="5" type="subTitle"/>
          </p:nvPr>
        </p:nvSpPr>
        <p:spPr>
          <a:xfrm>
            <a:off x="762496" y="2656784"/>
            <a:ext cx="79803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60" name="Google Shape;360;p29"/>
          <p:cNvSpPr txBox="1"/>
          <p:nvPr>
            <p:ph idx="6" type="subTitle"/>
          </p:nvPr>
        </p:nvSpPr>
        <p:spPr>
          <a:xfrm>
            <a:off x="10267594" y="2656784"/>
            <a:ext cx="79803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61" name="Google Shape;361;p29"/>
          <p:cNvSpPr txBox="1"/>
          <p:nvPr>
            <p:ph idx="7" type="subTitle"/>
          </p:nvPr>
        </p:nvSpPr>
        <p:spPr>
          <a:xfrm>
            <a:off x="10267643" y="6584986"/>
            <a:ext cx="79803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62" name="Google Shape;362;p29"/>
          <p:cNvSpPr txBox="1"/>
          <p:nvPr>
            <p:ph idx="8" type="subTitle"/>
          </p:nvPr>
        </p:nvSpPr>
        <p:spPr>
          <a:xfrm>
            <a:off x="762470" y="6584986"/>
            <a:ext cx="79803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363" name="Shape 363"/>
        <p:cNvGrpSpPr/>
        <p:nvPr/>
      </p:nvGrpSpPr>
      <p:grpSpPr>
        <a:xfrm>
          <a:off x="0" y="0"/>
          <a:ext cx="0" cy="0"/>
          <a:chOff x="0" y="0"/>
          <a:chExt cx="0" cy="0"/>
        </a:xfrm>
      </p:grpSpPr>
      <p:sp>
        <p:nvSpPr>
          <p:cNvPr id="364" name="Google Shape;364;p30"/>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65" name="Google Shape;365;p30"/>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66" name="Google Shape;366;p30"/>
          <p:cNvSpPr/>
          <p:nvPr>
            <p:ph idx="2" type="pic"/>
          </p:nvPr>
        </p:nvSpPr>
        <p:spPr>
          <a:xfrm>
            <a:off x="648022" y="2433328"/>
            <a:ext cx="17714400" cy="7261800"/>
          </a:xfrm>
          <a:prstGeom prst="rect">
            <a:avLst/>
          </a:prstGeom>
          <a:no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367" name="Shape 367"/>
        <p:cNvGrpSpPr/>
        <p:nvPr/>
      </p:nvGrpSpPr>
      <p:grpSpPr>
        <a:xfrm>
          <a:off x="0" y="0"/>
          <a:ext cx="0" cy="0"/>
          <a:chOff x="0" y="0"/>
          <a:chExt cx="0" cy="0"/>
        </a:xfrm>
      </p:grpSpPr>
      <p:sp>
        <p:nvSpPr>
          <p:cNvPr id="368" name="Google Shape;368;p31"/>
          <p:cNvSpPr txBox="1"/>
          <p:nvPr>
            <p:ph idx="1" type="body"/>
          </p:nvPr>
        </p:nvSpPr>
        <p:spPr>
          <a:xfrm>
            <a:off x="648022" y="8482838"/>
            <a:ext cx="8373000" cy="1925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69" name="Google Shape;369;p31"/>
          <p:cNvSpPr/>
          <p:nvPr>
            <p:ph idx="2" type="pic"/>
          </p:nvPr>
        </p:nvSpPr>
        <p:spPr>
          <a:xfrm>
            <a:off x="9989191" y="2356145"/>
            <a:ext cx="8373000" cy="4974600"/>
          </a:xfrm>
          <a:prstGeom prst="rect">
            <a:avLst/>
          </a:prstGeom>
          <a:noFill/>
          <a:ln>
            <a:noFill/>
          </a:ln>
        </p:spPr>
      </p:sp>
      <p:sp>
        <p:nvSpPr>
          <p:cNvPr id="370" name="Google Shape;370;p31"/>
          <p:cNvSpPr/>
          <p:nvPr>
            <p:ph idx="3" type="pic"/>
          </p:nvPr>
        </p:nvSpPr>
        <p:spPr>
          <a:xfrm>
            <a:off x="648074" y="2356145"/>
            <a:ext cx="8373000" cy="4974600"/>
          </a:xfrm>
          <a:prstGeom prst="rect">
            <a:avLst/>
          </a:prstGeom>
          <a:noFill/>
          <a:ln>
            <a:noFill/>
          </a:ln>
        </p:spPr>
      </p:sp>
      <p:sp>
        <p:nvSpPr>
          <p:cNvPr id="371" name="Google Shape;371;p31"/>
          <p:cNvSpPr txBox="1"/>
          <p:nvPr>
            <p:ph idx="4" type="body"/>
          </p:nvPr>
        </p:nvSpPr>
        <p:spPr>
          <a:xfrm>
            <a:off x="9989191" y="8482838"/>
            <a:ext cx="8373000" cy="1925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72" name="Google Shape;372;p31"/>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73" name="Google Shape;373;p31"/>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74" name="Google Shape;374;p31"/>
          <p:cNvSpPr txBox="1"/>
          <p:nvPr>
            <p:ph idx="5" type="subTitle"/>
          </p:nvPr>
        </p:nvSpPr>
        <p:spPr>
          <a:xfrm>
            <a:off x="648074" y="7448893"/>
            <a:ext cx="83730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
        <p:nvSpPr>
          <p:cNvPr id="375" name="Google Shape;375;p31"/>
          <p:cNvSpPr txBox="1"/>
          <p:nvPr>
            <p:ph idx="6" type="subTitle"/>
          </p:nvPr>
        </p:nvSpPr>
        <p:spPr>
          <a:xfrm>
            <a:off x="9989191" y="7448893"/>
            <a:ext cx="83730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8" name="Shape 88"/>
        <p:cNvGrpSpPr/>
        <p:nvPr/>
      </p:nvGrpSpPr>
      <p:grpSpPr>
        <a:xfrm>
          <a:off x="0" y="0"/>
          <a:ext cx="0" cy="0"/>
          <a:chOff x="0" y="0"/>
          <a:chExt cx="0" cy="0"/>
        </a:xfrm>
      </p:grpSpPr>
      <p:grpSp>
        <p:nvGrpSpPr>
          <p:cNvPr id="89" name="Google Shape;89;p4"/>
          <p:cNvGrpSpPr/>
          <p:nvPr/>
        </p:nvGrpSpPr>
        <p:grpSpPr>
          <a:xfrm>
            <a:off x="1301373" y="622401"/>
            <a:ext cx="2077546" cy="2077546"/>
            <a:chOff x="348199" y="179450"/>
            <a:chExt cx="1116300" cy="1116300"/>
          </a:xfrm>
        </p:grpSpPr>
        <p:sp>
          <p:nvSpPr>
            <p:cNvPr id="90" name="Google Shape;90;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91" name="Google Shape;91;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92" name="Google Shape;92;p4"/>
          <p:cNvSpPr txBox="1"/>
          <p:nvPr>
            <p:ph type="title"/>
          </p:nvPr>
        </p:nvSpPr>
        <p:spPr>
          <a:xfrm>
            <a:off x="2710589" y="1244445"/>
            <a:ext cx="14616300" cy="2077500"/>
          </a:xfrm>
          <a:prstGeom prst="rect">
            <a:avLst/>
          </a:prstGeom>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93" name="Google Shape;93;p4"/>
          <p:cNvSpPr txBox="1"/>
          <p:nvPr>
            <p:ph idx="1" type="body"/>
          </p:nvPr>
        </p:nvSpPr>
        <p:spPr>
          <a:xfrm>
            <a:off x="2710589" y="4137339"/>
            <a:ext cx="14616300" cy="5283900"/>
          </a:xfrm>
          <a:prstGeom prst="rect">
            <a:avLst/>
          </a:prstGeom>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94" name="Google Shape;94;p4"/>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376" name="Shape 376"/>
        <p:cNvGrpSpPr/>
        <p:nvPr/>
      </p:nvGrpSpPr>
      <p:grpSpPr>
        <a:xfrm>
          <a:off x="0" y="0"/>
          <a:ext cx="0" cy="0"/>
          <a:chOff x="0" y="0"/>
          <a:chExt cx="0" cy="0"/>
        </a:xfrm>
      </p:grpSpPr>
      <p:sp>
        <p:nvSpPr>
          <p:cNvPr id="377" name="Google Shape;377;p32"/>
          <p:cNvSpPr txBox="1"/>
          <p:nvPr>
            <p:ph idx="1" type="body"/>
          </p:nvPr>
        </p:nvSpPr>
        <p:spPr>
          <a:xfrm>
            <a:off x="648022" y="8132473"/>
            <a:ext cx="5461800" cy="2117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78" name="Google Shape;378;p32"/>
          <p:cNvSpPr/>
          <p:nvPr>
            <p:ph idx="2" type="pic"/>
          </p:nvPr>
        </p:nvSpPr>
        <p:spPr>
          <a:xfrm>
            <a:off x="12900611" y="2345802"/>
            <a:ext cx="5461800" cy="4725900"/>
          </a:xfrm>
          <a:prstGeom prst="rect">
            <a:avLst/>
          </a:prstGeom>
          <a:noFill/>
          <a:ln>
            <a:noFill/>
          </a:ln>
        </p:spPr>
      </p:sp>
      <p:sp>
        <p:nvSpPr>
          <p:cNvPr id="379" name="Google Shape;379;p32"/>
          <p:cNvSpPr/>
          <p:nvPr>
            <p:ph idx="3" type="pic"/>
          </p:nvPr>
        </p:nvSpPr>
        <p:spPr>
          <a:xfrm>
            <a:off x="648074" y="2345802"/>
            <a:ext cx="5461800" cy="4725900"/>
          </a:xfrm>
          <a:prstGeom prst="rect">
            <a:avLst/>
          </a:prstGeom>
          <a:noFill/>
          <a:ln>
            <a:noFill/>
          </a:ln>
        </p:spPr>
      </p:sp>
      <p:sp>
        <p:nvSpPr>
          <p:cNvPr id="380" name="Google Shape;380;p32"/>
          <p:cNvSpPr txBox="1"/>
          <p:nvPr>
            <p:ph idx="4" type="body"/>
          </p:nvPr>
        </p:nvSpPr>
        <p:spPr>
          <a:xfrm>
            <a:off x="12900611" y="8132473"/>
            <a:ext cx="5461800" cy="2117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81" name="Google Shape;381;p32"/>
          <p:cNvSpPr/>
          <p:nvPr>
            <p:ph idx="5" type="pic"/>
          </p:nvPr>
        </p:nvSpPr>
        <p:spPr>
          <a:xfrm>
            <a:off x="6767638" y="2345802"/>
            <a:ext cx="5461800" cy="4725900"/>
          </a:xfrm>
          <a:prstGeom prst="rect">
            <a:avLst/>
          </a:prstGeom>
          <a:noFill/>
          <a:ln>
            <a:noFill/>
          </a:ln>
        </p:spPr>
      </p:sp>
      <p:sp>
        <p:nvSpPr>
          <p:cNvPr id="382" name="Google Shape;382;p32"/>
          <p:cNvSpPr txBox="1"/>
          <p:nvPr>
            <p:ph idx="6" type="body"/>
          </p:nvPr>
        </p:nvSpPr>
        <p:spPr>
          <a:xfrm>
            <a:off x="6767638" y="8132473"/>
            <a:ext cx="5461800" cy="2117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83" name="Google Shape;383;p32"/>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84" name="Google Shape;384;p32"/>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85" name="Google Shape;385;p32"/>
          <p:cNvSpPr txBox="1"/>
          <p:nvPr>
            <p:ph idx="7" type="subTitle"/>
          </p:nvPr>
        </p:nvSpPr>
        <p:spPr>
          <a:xfrm>
            <a:off x="648074" y="7132052"/>
            <a:ext cx="54618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
        <p:nvSpPr>
          <p:cNvPr id="386" name="Google Shape;386;p32"/>
          <p:cNvSpPr txBox="1"/>
          <p:nvPr>
            <p:ph idx="8" type="subTitle"/>
          </p:nvPr>
        </p:nvSpPr>
        <p:spPr>
          <a:xfrm>
            <a:off x="12900611" y="7132052"/>
            <a:ext cx="54618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
        <p:nvSpPr>
          <p:cNvPr id="387" name="Google Shape;387;p32"/>
          <p:cNvSpPr txBox="1"/>
          <p:nvPr>
            <p:ph idx="9" type="subTitle"/>
          </p:nvPr>
        </p:nvSpPr>
        <p:spPr>
          <a:xfrm>
            <a:off x="6767638" y="7132052"/>
            <a:ext cx="54618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388" name="Shape 388"/>
        <p:cNvGrpSpPr/>
        <p:nvPr/>
      </p:nvGrpSpPr>
      <p:grpSpPr>
        <a:xfrm>
          <a:off x="0" y="0"/>
          <a:ext cx="0" cy="0"/>
          <a:chOff x="0" y="0"/>
          <a:chExt cx="0" cy="0"/>
        </a:xfrm>
      </p:grpSpPr>
      <p:sp>
        <p:nvSpPr>
          <p:cNvPr id="389" name="Google Shape;389;p33"/>
          <p:cNvSpPr/>
          <p:nvPr>
            <p:ph idx="2" type="pic"/>
          </p:nvPr>
        </p:nvSpPr>
        <p:spPr>
          <a:xfrm>
            <a:off x="648022" y="925212"/>
            <a:ext cx="17714400" cy="8769900"/>
          </a:xfrm>
          <a:prstGeom prst="rect">
            <a:avLst/>
          </a:prstGeom>
          <a:noFill/>
          <a:ln>
            <a:noFill/>
          </a:ln>
        </p:spPr>
      </p:sp>
      <p:sp>
        <p:nvSpPr>
          <p:cNvPr id="390" name="Google Shape;390;p33"/>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391" name="Shape 391"/>
        <p:cNvGrpSpPr/>
        <p:nvPr/>
      </p:nvGrpSpPr>
      <p:grpSpPr>
        <a:xfrm>
          <a:off x="0" y="0"/>
          <a:ext cx="0" cy="0"/>
          <a:chOff x="0" y="0"/>
          <a:chExt cx="0" cy="0"/>
        </a:xfrm>
      </p:grpSpPr>
      <p:sp>
        <p:nvSpPr>
          <p:cNvPr id="392" name="Google Shape;392;p34"/>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93" name="Google Shape;393;p34"/>
          <p:cNvSpPr/>
          <p:nvPr>
            <p:ph idx="2" type="pic"/>
          </p:nvPr>
        </p:nvSpPr>
        <p:spPr>
          <a:xfrm>
            <a:off x="7046950" y="247221"/>
            <a:ext cx="3417300" cy="3191400"/>
          </a:xfrm>
          <a:prstGeom prst="rect">
            <a:avLst/>
          </a:prstGeom>
          <a:noFill/>
          <a:ln>
            <a:noFill/>
          </a:ln>
        </p:spPr>
      </p:sp>
      <p:sp>
        <p:nvSpPr>
          <p:cNvPr id="394" name="Google Shape;394;p34"/>
          <p:cNvSpPr/>
          <p:nvPr>
            <p:ph idx="3" type="pic"/>
          </p:nvPr>
        </p:nvSpPr>
        <p:spPr>
          <a:xfrm>
            <a:off x="10802306" y="247221"/>
            <a:ext cx="3417300" cy="3191400"/>
          </a:xfrm>
          <a:prstGeom prst="rect">
            <a:avLst/>
          </a:prstGeom>
          <a:noFill/>
          <a:ln>
            <a:noFill/>
          </a:ln>
        </p:spPr>
      </p:sp>
      <p:sp>
        <p:nvSpPr>
          <p:cNvPr id="395" name="Google Shape;395;p34"/>
          <p:cNvSpPr/>
          <p:nvPr>
            <p:ph idx="4" type="pic"/>
          </p:nvPr>
        </p:nvSpPr>
        <p:spPr>
          <a:xfrm>
            <a:off x="14557661" y="247221"/>
            <a:ext cx="3417300" cy="3191400"/>
          </a:xfrm>
          <a:prstGeom prst="rect">
            <a:avLst/>
          </a:prstGeom>
          <a:noFill/>
          <a:ln>
            <a:noFill/>
          </a:ln>
        </p:spPr>
      </p:sp>
      <p:sp>
        <p:nvSpPr>
          <p:cNvPr id="396" name="Google Shape;396;p34"/>
          <p:cNvSpPr/>
          <p:nvPr>
            <p:ph idx="5" type="pic"/>
          </p:nvPr>
        </p:nvSpPr>
        <p:spPr>
          <a:xfrm>
            <a:off x="7046924" y="3750979"/>
            <a:ext cx="3417300" cy="3191400"/>
          </a:xfrm>
          <a:prstGeom prst="rect">
            <a:avLst/>
          </a:prstGeom>
          <a:noFill/>
          <a:ln>
            <a:noFill/>
          </a:ln>
        </p:spPr>
      </p:sp>
      <p:sp>
        <p:nvSpPr>
          <p:cNvPr id="397" name="Google Shape;397;p34"/>
          <p:cNvSpPr/>
          <p:nvPr>
            <p:ph idx="6" type="pic"/>
          </p:nvPr>
        </p:nvSpPr>
        <p:spPr>
          <a:xfrm>
            <a:off x="10802280" y="3750979"/>
            <a:ext cx="3417300" cy="3191400"/>
          </a:xfrm>
          <a:prstGeom prst="rect">
            <a:avLst/>
          </a:prstGeom>
          <a:noFill/>
          <a:ln>
            <a:noFill/>
          </a:ln>
        </p:spPr>
      </p:sp>
      <p:sp>
        <p:nvSpPr>
          <p:cNvPr id="398" name="Google Shape;398;p34"/>
          <p:cNvSpPr/>
          <p:nvPr>
            <p:ph idx="7" type="pic"/>
          </p:nvPr>
        </p:nvSpPr>
        <p:spPr>
          <a:xfrm>
            <a:off x="14557635" y="3750979"/>
            <a:ext cx="3417300" cy="3191400"/>
          </a:xfrm>
          <a:prstGeom prst="rect">
            <a:avLst/>
          </a:prstGeom>
          <a:noFill/>
          <a:ln>
            <a:noFill/>
          </a:ln>
        </p:spPr>
      </p:sp>
      <p:sp>
        <p:nvSpPr>
          <p:cNvPr id="399" name="Google Shape;399;p34"/>
          <p:cNvSpPr txBox="1"/>
          <p:nvPr>
            <p:ph type="title"/>
          </p:nvPr>
        </p:nvSpPr>
        <p:spPr>
          <a:xfrm>
            <a:off x="730870" y="925212"/>
            <a:ext cx="5398800" cy="3547500"/>
          </a:xfrm>
          <a:prstGeom prst="rect">
            <a:avLst/>
          </a:prstGeom>
        </p:spPr>
        <p:txBody>
          <a:bodyPr anchorCtr="0" anchor="t" bIns="190075" lIns="190075" spcFirstLastPara="1" rIns="190075" wrap="square" tIns="190075">
            <a:sp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400" name="Google Shape;400;p34"/>
          <p:cNvSpPr/>
          <p:nvPr>
            <p:ph idx="8" type="pic"/>
          </p:nvPr>
        </p:nvSpPr>
        <p:spPr>
          <a:xfrm>
            <a:off x="7046924" y="7254686"/>
            <a:ext cx="3417300" cy="3191400"/>
          </a:xfrm>
          <a:prstGeom prst="rect">
            <a:avLst/>
          </a:prstGeom>
          <a:noFill/>
          <a:ln>
            <a:noFill/>
          </a:ln>
        </p:spPr>
      </p:sp>
      <p:sp>
        <p:nvSpPr>
          <p:cNvPr id="401" name="Google Shape;401;p34"/>
          <p:cNvSpPr/>
          <p:nvPr>
            <p:ph idx="9" type="pic"/>
          </p:nvPr>
        </p:nvSpPr>
        <p:spPr>
          <a:xfrm>
            <a:off x="10802280" y="7254686"/>
            <a:ext cx="3417300" cy="3191400"/>
          </a:xfrm>
          <a:prstGeom prst="rect">
            <a:avLst/>
          </a:prstGeom>
          <a:noFill/>
          <a:ln>
            <a:noFill/>
          </a:ln>
        </p:spPr>
      </p:sp>
      <p:sp>
        <p:nvSpPr>
          <p:cNvPr id="402" name="Google Shape;402;p34"/>
          <p:cNvSpPr/>
          <p:nvPr>
            <p:ph idx="13" type="pic"/>
          </p:nvPr>
        </p:nvSpPr>
        <p:spPr>
          <a:xfrm>
            <a:off x="14557635" y="7254686"/>
            <a:ext cx="3417300" cy="3191400"/>
          </a:xfrm>
          <a:prstGeom prst="rect">
            <a:avLst/>
          </a:prstGeom>
          <a:noFill/>
          <a:ln>
            <a:noFill/>
          </a:ln>
        </p:spPr>
      </p:sp>
    </p:spTree>
  </p:cSld>
  <p:clrMapOvr>
    <a:masterClrMapping/>
  </p:clrMapOvr>
  <p:extLst>
    <p:ext uri="{DCECCB84-F9BA-43D5-87BE-67443E8EF086}">
      <p15:sldGuideLst>
        <p15:guide id="1" pos="11567">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age" type="title">
  <p:cSld name="TITLE">
    <p:spTree>
      <p:nvGrpSpPr>
        <p:cNvPr id="403" name="Shape 403"/>
        <p:cNvGrpSpPr/>
        <p:nvPr/>
      </p:nvGrpSpPr>
      <p:grpSpPr>
        <a:xfrm>
          <a:off x="0" y="0"/>
          <a:ext cx="0" cy="0"/>
          <a:chOff x="0" y="0"/>
          <a:chExt cx="0" cy="0"/>
        </a:xfrm>
      </p:grpSpPr>
      <p:sp>
        <p:nvSpPr>
          <p:cNvPr id="404" name="Google Shape;404;p35"/>
          <p:cNvSpPr/>
          <p:nvPr>
            <p:ph idx="2" type="pic"/>
          </p:nvPr>
        </p:nvSpPr>
        <p:spPr>
          <a:xfrm>
            <a:off x="0" y="3520080"/>
            <a:ext cx="9345000" cy="5729400"/>
          </a:xfrm>
          <a:prstGeom prst="rect">
            <a:avLst/>
          </a:prstGeom>
          <a:noFill/>
          <a:ln>
            <a:noFill/>
          </a:ln>
        </p:spPr>
      </p:sp>
      <p:sp>
        <p:nvSpPr>
          <p:cNvPr id="405" name="Google Shape;405;p35"/>
          <p:cNvSpPr txBox="1"/>
          <p:nvPr/>
        </p:nvSpPr>
        <p:spPr>
          <a:xfrm>
            <a:off x="0" y="-260267"/>
            <a:ext cx="19010400" cy="3171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t/>
            </a:r>
            <a:endParaRPr sz="24500">
              <a:latin typeface="Merriweather Light"/>
              <a:ea typeface="Merriweather Light"/>
              <a:cs typeface="Merriweather Light"/>
              <a:sym typeface="Merriweather Light"/>
            </a:endParaRPr>
          </a:p>
        </p:txBody>
      </p:sp>
      <p:sp>
        <p:nvSpPr>
          <p:cNvPr id="406" name="Google Shape;406;p35"/>
          <p:cNvSpPr txBox="1"/>
          <p:nvPr>
            <p:ph idx="1" type="subTitle"/>
          </p:nvPr>
        </p:nvSpPr>
        <p:spPr>
          <a:xfrm>
            <a:off x="9685555" y="8348326"/>
            <a:ext cx="8849100" cy="1869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6200"/>
              <a:buFont typeface="Merriweather Light"/>
              <a:buNone/>
              <a:defRPr sz="6200">
                <a:latin typeface="Merriweather Light"/>
                <a:ea typeface="Merriweather Light"/>
                <a:cs typeface="Merriweather Light"/>
                <a:sym typeface="Merriweather Light"/>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407" name="Google Shape;407;p35"/>
          <p:cNvSpPr txBox="1"/>
          <p:nvPr>
            <p:ph idx="3" type="body"/>
          </p:nvPr>
        </p:nvSpPr>
        <p:spPr>
          <a:xfrm>
            <a:off x="9685555" y="5374975"/>
            <a:ext cx="8895300" cy="16689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Char char="●"/>
              <a:defRPr>
                <a:solidFill>
                  <a:schemeClr val="dk2"/>
                </a:solidFill>
              </a:defRPr>
            </a:lvl1pPr>
            <a:lvl2pPr indent="-349250" lvl="1" marL="914400">
              <a:spcBef>
                <a:spcPts val="0"/>
              </a:spcBef>
              <a:spcAft>
                <a:spcPts val="0"/>
              </a:spcAft>
              <a:buClr>
                <a:schemeClr val="dk2"/>
              </a:buClr>
              <a:buSzPts val="1900"/>
              <a:buChar char="○"/>
              <a:defRPr>
                <a:solidFill>
                  <a:schemeClr val="dk2"/>
                </a:solidFill>
              </a:defRPr>
            </a:lvl2pPr>
            <a:lvl3pPr indent="-349250" lvl="2" marL="1371600">
              <a:spcBef>
                <a:spcPts val="0"/>
              </a:spcBef>
              <a:spcAft>
                <a:spcPts val="0"/>
              </a:spcAft>
              <a:buClr>
                <a:schemeClr val="dk2"/>
              </a:buClr>
              <a:buSzPts val="1900"/>
              <a:buChar char="■"/>
              <a:defRPr>
                <a:solidFill>
                  <a:schemeClr val="dk2"/>
                </a:solidFill>
              </a:defRPr>
            </a:lvl3pPr>
            <a:lvl4pPr indent="-349250" lvl="3" marL="1828800">
              <a:spcBef>
                <a:spcPts val="0"/>
              </a:spcBef>
              <a:spcAft>
                <a:spcPts val="0"/>
              </a:spcAft>
              <a:buClr>
                <a:schemeClr val="dk2"/>
              </a:buClr>
              <a:buSzPts val="1900"/>
              <a:buChar char="●"/>
              <a:defRPr>
                <a:solidFill>
                  <a:schemeClr val="dk2"/>
                </a:solidFill>
              </a:defRPr>
            </a:lvl4pPr>
            <a:lvl5pPr indent="-349250" lvl="4" marL="2286000">
              <a:spcBef>
                <a:spcPts val="0"/>
              </a:spcBef>
              <a:spcAft>
                <a:spcPts val="0"/>
              </a:spcAft>
              <a:buClr>
                <a:schemeClr val="dk2"/>
              </a:buClr>
              <a:buSzPts val="1900"/>
              <a:buChar char="○"/>
              <a:defRPr>
                <a:solidFill>
                  <a:schemeClr val="dk2"/>
                </a:solidFill>
              </a:defRPr>
            </a:lvl5pPr>
            <a:lvl6pPr indent="-349250" lvl="5" marL="2743200">
              <a:spcBef>
                <a:spcPts val="0"/>
              </a:spcBef>
              <a:spcAft>
                <a:spcPts val="0"/>
              </a:spcAft>
              <a:buClr>
                <a:schemeClr val="dk2"/>
              </a:buClr>
              <a:buSzPts val="1900"/>
              <a:buChar char="■"/>
              <a:defRPr>
                <a:solidFill>
                  <a:schemeClr val="dk2"/>
                </a:solidFill>
              </a:defRPr>
            </a:lvl6pPr>
            <a:lvl7pPr indent="-349250" lvl="6" marL="3200400">
              <a:spcBef>
                <a:spcPts val="0"/>
              </a:spcBef>
              <a:spcAft>
                <a:spcPts val="0"/>
              </a:spcAft>
              <a:buClr>
                <a:schemeClr val="dk2"/>
              </a:buClr>
              <a:buSzPts val="1900"/>
              <a:buChar char="●"/>
              <a:defRPr>
                <a:solidFill>
                  <a:schemeClr val="dk2"/>
                </a:solidFill>
              </a:defRPr>
            </a:lvl7pPr>
            <a:lvl8pPr indent="-349250" lvl="7" marL="3657600">
              <a:spcBef>
                <a:spcPts val="0"/>
              </a:spcBef>
              <a:spcAft>
                <a:spcPts val="0"/>
              </a:spcAft>
              <a:buClr>
                <a:schemeClr val="dk2"/>
              </a:buClr>
              <a:buSzPts val="1900"/>
              <a:buChar char="○"/>
              <a:defRPr>
                <a:solidFill>
                  <a:schemeClr val="dk2"/>
                </a:solidFill>
              </a:defRPr>
            </a:lvl8pPr>
            <a:lvl9pPr indent="-349250" lvl="8" marL="4114800">
              <a:spcBef>
                <a:spcPts val="0"/>
              </a:spcBef>
              <a:spcAft>
                <a:spcPts val="0"/>
              </a:spcAft>
              <a:buClr>
                <a:schemeClr val="dk2"/>
              </a:buClr>
              <a:buSzPts val="1900"/>
              <a:buChar char="■"/>
              <a:defRPr>
                <a:solidFill>
                  <a:schemeClr val="dk2"/>
                </a:solidFill>
              </a:defRPr>
            </a:lvl9pPr>
          </a:lstStyle>
          <a:p/>
        </p:txBody>
      </p:sp>
      <p:sp>
        <p:nvSpPr>
          <p:cNvPr id="408" name="Google Shape;408;p35"/>
          <p:cNvSpPr txBox="1"/>
          <p:nvPr>
            <p:ph type="title"/>
          </p:nvPr>
        </p:nvSpPr>
        <p:spPr>
          <a:xfrm>
            <a:off x="0" y="-424326"/>
            <a:ext cx="19010400" cy="3508200"/>
          </a:xfrm>
          <a:prstGeom prst="rect">
            <a:avLst/>
          </a:prstGeom>
        </p:spPr>
        <p:txBody>
          <a:bodyPr anchorCtr="0" anchor="t" bIns="190075" lIns="190075" spcFirstLastPara="1" rIns="190075" wrap="square" tIns="190075">
            <a:noAutofit/>
          </a:bodyPr>
          <a:lstStyle>
            <a:lvl1pPr lvl="0">
              <a:spcBef>
                <a:spcPts val="0"/>
              </a:spcBef>
              <a:spcAft>
                <a:spcPts val="0"/>
              </a:spcAft>
              <a:buSzPts val="24500"/>
              <a:buFont typeface="Merriweather Light"/>
              <a:buNone/>
              <a:defRPr sz="24500"/>
            </a:lvl1pPr>
            <a:lvl2pPr lvl="1">
              <a:spcBef>
                <a:spcPts val="0"/>
              </a:spcBef>
              <a:spcAft>
                <a:spcPts val="0"/>
              </a:spcAft>
              <a:buSzPts val="24500"/>
              <a:buFont typeface="Merriweather Light"/>
              <a:buNone/>
              <a:defRPr sz="24500"/>
            </a:lvl2pPr>
            <a:lvl3pPr lvl="2">
              <a:spcBef>
                <a:spcPts val="0"/>
              </a:spcBef>
              <a:spcAft>
                <a:spcPts val="0"/>
              </a:spcAft>
              <a:buSzPts val="24500"/>
              <a:buFont typeface="Merriweather Light"/>
              <a:buNone/>
              <a:defRPr sz="24500"/>
            </a:lvl3pPr>
            <a:lvl4pPr lvl="3">
              <a:spcBef>
                <a:spcPts val="0"/>
              </a:spcBef>
              <a:spcAft>
                <a:spcPts val="0"/>
              </a:spcAft>
              <a:buSzPts val="24500"/>
              <a:buFont typeface="Merriweather Light"/>
              <a:buNone/>
              <a:defRPr sz="24500"/>
            </a:lvl4pPr>
            <a:lvl5pPr lvl="4">
              <a:spcBef>
                <a:spcPts val="0"/>
              </a:spcBef>
              <a:spcAft>
                <a:spcPts val="0"/>
              </a:spcAft>
              <a:buSzPts val="24500"/>
              <a:buFont typeface="Merriweather Light"/>
              <a:buNone/>
              <a:defRPr sz="24500"/>
            </a:lvl5pPr>
            <a:lvl6pPr lvl="5">
              <a:spcBef>
                <a:spcPts val="0"/>
              </a:spcBef>
              <a:spcAft>
                <a:spcPts val="0"/>
              </a:spcAft>
              <a:buSzPts val="24500"/>
              <a:buFont typeface="Merriweather Light"/>
              <a:buNone/>
              <a:defRPr sz="24500"/>
            </a:lvl6pPr>
            <a:lvl7pPr lvl="6">
              <a:spcBef>
                <a:spcPts val="0"/>
              </a:spcBef>
              <a:spcAft>
                <a:spcPts val="0"/>
              </a:spcAft>
              <a:buSzPts val="24500"/>
              <a:buFont typeface="Merriweather Light"/>
              <a:buNone/>
              <a:defRPr sz="24500"/>
            </a:lvl7pPr>
            <a:lvl8pPr lvl="7">
              <a:spcBef>
                <a:spcPts val="0"/>
              </a:spcBef>
              <a:spcAft>
                <a:spcPts val="0"/>
              </a:spcAft>
              <a:buSzPts val="24500"/>
              <a:buFont typeface="Merriweather Light"/>
              <a:buNone/>
              <a:defRPr sz="24500"/>
            </a:lvl8pPr>
            <a:lvl9pPr lvl="8">
              <a:spcBef>
                <a:spcPts val="0"/>
              </a:spcBef>
              <a:spcAft>
                <a:spcPts val="0"/>
              </a:spcAft>
              <a:buSzPts val="24500"/>
              <a:buFont typeface="Merriweather Light"/>
              <a:buNone/>
              <a:defRPr sz="24500"/>
            </a:lvl9pPr>
          </a:lstStyle>
          <a:p/>
        </p:txBody>
      </p:sp>
      <p:sp>
        <p:nvSpPr>
          <p:cNvPr id="409" name="Google Shape;409;p35"/>
          <p:cNvSpPr txBox="1"/>
          <p:nvPr>
            <p:ph idx="4" type="body"/>
          </p:nvPr>
        </p:nvSpPr>
        <p:spPr>
          <a:xfrm>
            <a:off x="475257" y="9558051"/>
            <a:ext cx="6548700" cy="660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Divider" type="secHead">
  <p:cSld name="SECTION_HEADER">
    <p:spTree>
      <p:nvGrpSpPr>
        <p:cNvPr id="410" name="Shape 410"/>
        <p:cNvGrpSpPr/>
        <p:nvPr/>
      </p:nvGrpSpPr>
      <p:grpSpPr>
        <a:xfrm>
          <a:off x="0" y="0"/>
          <a:ext cx="0" cy="0"/>
          <a:chOff x="0" y="0"/>
          <a:chExt cx="0" cy="0"/>
        </a:xfrm>
      </p:grpSpPr>
      <p:sp>
        <p:nvSpPr>
          <p:cNvPr id="411" name="Google Shape;411;p36"/>
          <p:cNvSpPr/>
          <p:nvPr>
            <p:ph idx="2" type="pic"/>
          </p:nvPr>
        </p:nvSpPr>
        <p:spPr>
          <a:xfrm>
            <a:off x="0" y="0"/>
            <a:ext cx="17844600" cy="8221800"/>
          </a:xfrm>
          <a:prstGeom prst="rect">
            <a:avLst/>
          </a:prstGeom>
          <a:noFill/>
          <a:ln>
            <a:noFill/>
          </a:ln>
        </p:spPr>
      </p:sp>
      <p:sp>
        <p:nvSpPr>
          <p:cNvPr id="412" name="Google Shape;412;p36"/>
          <p:cNvSpPr txBox="1"/>
          <p:nvPr>
            <p:ph type="title"/>
          </p:nvPr>
        </p:nvSpPr>
        <p:spPr>
          <a:xfrm>
            <a:off x="475257" y="8474678"/>
            <a:ext cx="17369400" cy="2219100"/>
          </a:xfrm>
          <a:prstGeom prst="rect">
            <a:avLst/>
          </a:prstGeom>
        </p:spPr>
        <p:txBody>
          <a:bodyPr anchorCtr="0" anchor="t" bIns="190075" lIns="190075" spcFirstLastPara="1" rIns="190075" wrap="square" tIns="190075">
            <a:normAutofit/>
          </a:bodyPr>
          <a:lstStyle>
            <a:lvl1pPr lvl="0">
              <a:spcBef>
                <a:spcPts val="0"/>
              </a:spcBef>
              <a:spcAft>
                <a:spcPts val="0"/>
              </a:spcAft>
              <a:buSzPts val="15000"/>
              <a:buFont typeface="Merriweather Light"/>
              <a:buNone/>
              <a:defRPr sz="15000"/>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cxnSp>
        <p:nvCxnSpPr>
          <p:cNvPr id="413" name="Google Shape;413;p36"/>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14" name="Google Shape;414;p36"/>
          <p:cNvSpPr txBox="1"/>
          <p:nvPr>
            <p:ph idx="3"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15" name="Google Shape;415;p36"/>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16" name="Google Shape;416;p36"/>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rvices / Clients" type="tx">
  <p:cSld name="TITLE_AND_BODY">
    <p:spTree>
      <p:nvGrpSpPr>
        <p:cNvPr id="417" name="Shape 417"/>
        <p:cNvGrpSpPr/>
        <p:nvPr/>
      </p:nvGrpSpPr>
      <p:grpSpPr>
        <a:xfrm>
          <a:off x="0" y="0"/>
          <a:ext cx="0" cy="0"/>
          <a:chOff x="0" y="0"/>
          <a:chExt cx="0" cy="0"/>
        </a:xfrm>
      </p:grpSpPr>
      <p:cxnSp>
        <p:nvCxnSpPr>
          <p:cNvPr id="418" name="Google Shape;418;p37"/>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19" name="Google Shape;419;p37"/>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20" name="Google Shape;420;p37"/>
          <p:cNvSpPr txBox="1"/>
          <p:nvPr>
            <p:ph idx="2"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21" name="Google Shape;421;p37"/>
          <p:cNvSpPr txBox="1"/>
          <p:nvPr>
            <p:ph idx="3"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22" name="Google Shape;422;p37"/>
          <p:cNvSpPr txBox="1"/>
          <p:nvPr>
            <p:ph idx="4"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23" name="Google Shape;423;p37"/>
          <p:cNvSpPr txBox="1"/>
          <p:nvPr>
            <p:ph idx="5" type="title"/>
          </p:nvPr>
        </p:nvSpPr>
        <p:spPr>
          <a:xfrm>
            <a:off x="475257" y="1074538"/>
            <a:ext cx="15841200" cy="10596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Font typeface="Merriweather"/>
              <a:buNone/>
              <a:defRPr>
                <a:latin typeface="Merriweather"/>
                <a:ea typeface="Merriweather"/>
                <a:cs typeface="Merriweather"/>
                <a:sym typeface="Merriweather"/>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cxnSp>
        <p:nvCxnSpPr>
          <p:cNvPr id="424" name="Google Shape;424;p37"/>
          <p:cNvCxnSpPr/>
          <p:nvPr/>
        </p:nvCxnSpPr>
        <p:spPr>
          <a:xfrm>
            <a:off x="0" y="4600542"/>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425" name="Google Shape;425;p37"/>
          <p:cNvCxnSpPr/>
          <p:nvPr/>
        </p:nvCxnSpPr>
        <p:spPr>
          <a:xfrm>
            <a:off x="-260" y="10218138"/>
            <a:ext cx="17850900" cy="0"/>
          </a:xfrm>
          <a:prstGeom prst="straightConnector1">
            <a:avLst/>
          </a:prstGeom>
          <a:noFill/>
          <a:ln cap="flat" cmpd="sng" w="9525">
            <a:solidFill>
              <a:schemeClr val="accent1"/>
            </a:solidFill>
            <a:prstDash val="solid"/>
            <a:round/>
            <a:headEnd len="med" w="med" type="none"/>
            <a:tailEnd len="med" w="med" type="none"/>
          </a:ln>
        </p:spPr>
      </p:cxnSp>
      <p:sp>
        <p:nvSpPr>
          <p:cNvPr id="426" name="Google Shape;426;p37"/>
          <p:cNvSpPr txBox="1"/>
          <p:nvPr>
            <p:ph idx="1" type="subTitle"/>
          </p:nvPr>
        </p:nvSpPr>
        <p:spPr>
          <a:xfrm>
            <a:off x="475258" y="4893527"/>
            <a:ext cx="4581000" cy="4527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Font typeface="Merriweather"/>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427" name="Google Shape;427;p37"/>
          <p:cNvSpPr txBox="1"/>
          <p:nvPr>
            <p:ph idx="6" type="subTitle"/>
          </p:nvPr>
        </p:nvSpPr>
        <p:spPr>
          <a:xfrm>
            <a:off x="7397468" y="4893527"/>
            <a:ext cx="4236900" cy="4527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Font typeface="Merriweather"/>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428" name="Google Shape;428;p37"/>
          <p:cNvSpPr txBox="1"/>
          <p:nvPr>
            <p:ph idx="7" type="body"/>
          </p:nvPr>
        </p:nvSpPr>
        <p:spPr>
          <a:xfrm>
            <a:off x="477960" y="6308555"/>
            <a:ext cx="6546300" cy="36879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429" name="Google Shape;429;p37"/>
          <p:cNvSpPr txBox="1"/>
          <p:nvPr>
            <p:ph idx="8" type="body"/>
          </p:nvPr>
        </p:nvSpPr>
        <p:spPr>
          <a:xfrm>
            <a:off x="7397468" y="6308555"/>
            <a:ext cx="6546300" cy="36879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_3">
    <p:spTree>
      <p:nvGrpSpPr>
        <p:cNvPr id="430" name="Shape 430"/>
        <p:cNvGrpSpPr/>
        <p:nvPr/>
      </p:nvGrpSpPr>
      <p:grpSpPr>
        <a:xfrm>
          <a:off x="0" y="0"/>
          <a:ext cx="0" cy="0"/>
          <a:chOff x="0" y="0"/>
          <a:chExt cx="0" cy="0"/>
        </a:xfrm>
      </p:grpSpPr>
      <p:cxnSp>
        <p:nvCxnSpPr>
          <p:cNvPr id="431" name="Google Shape;431;p38"/>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32" name="Google Shape;432;p38"/>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33" name="Google Shape;433;p38"/>
          <p:cNvSpPr txBox="1"/>
          <p:nvPr>
            <p:ph idx="2"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34" name="Google Shape;434;p38"/>
          <p:cNvSpPr txBox="1"/>
          <p:nvPr>
            <p:ph idx="3"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slide" type="twoColTx">
  <p:cSld name="TITLE_AND_TWO_COLUMNS">
    <p:spTree>
      <p:nvGrpSpPr>
        <p:cNvPr id="435" name="Shape 435"/>
        <p:cNvGrpSpPr/>
        <p:nvPr/>
      </p:nvGrpSpPr>
      <p:grpSpPr>
        <a:xfrm>
          <a:off x="0" y="0"/>
          <a:ext cx="0" cy="0"/>
          <a:chOff x="0" y="0"/>
          <a:chExt cx="0" cy="0"/>
        </a:xfrm>
      </p:grpSpPr>
      <p:sp>
        <p:nvSpPr>
          <p:cNvPr id="436" name="Google Shape;436;p39"/>
          <p:cNvSpPr/>
          <p:nvPr>
            <p:ph idx="2" type="pic"/>
          </p:nvPr>
        </p:nvSpPr>
        <p:spPr>
          <a:xfrm>
            <a:off x="7397468" y="444493"/>
            <a:ext cx="10446900" cy="4902300"/>
          </a:xfrm>
          <a:prstGeom prst="rect">
            <a:avLst/>
          </a:prstGeom>
          <a:noFill/>
          <a:ln>
            <a:noFill/>
          </a:ln>
        </p:spPr>
      </p:sp>
      <p:sp>
        <p:nvSpPr>
          <p:cNvPr id="437" name="Google Shape;437;p39"/>
          <p:cNvSpPr/>
          <p:nvPr>
            <p:ph idx="3" type="pic"/>
          </p:nvPr>
        </p:nvSpPr>
        <p:spPr>
          <a:xfrm>
            <a:off x="7395129" y="5346700"/>
            <a:ext cx="10446900" cy="4871700"/>
          </a:xfrm>
          <a:prstGeom prst="rect">
            <a:avLst/>
          </a:prstGeom>
          <a:noFill/>
          <a:ln>
            <a:noFill/>
          </a:ln>
        </p:spPr>
      </p:sp>
      <p:cxnSp>
        <p:nvCxnSpPr>
          <p:cNvPr id="438" name="Google Shape;438;p39"/>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39" name="Google Shape;439;p39"/>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40" name="Google Shape;440;p39"/>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41" name="Google Shape;441;p39"/>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42" name="Google Shape;442;p39"/>
          <p:cNvSpPr txBox="1"/>
          <p:nvPr>
            <p:ph idx="6"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43" name="Google Shape;443;p39"/>
          <p:cNvSpPr txBox="1"/>
          <p:nvPr>
            <p:ph idx="7" type="title"/>
          </p:nvPr>
        </p:nvSpPr>
        <p:spPr>
          <a:xfrm>
            <a:off x="480923" y="2918310"/>
            <a:ext cx="6543300" cy="24282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Light"/>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444" name="Google Shape;444;p39"/>
          <p:cNvSpPr txBox="1"/>
          <p:nvPr>
            <p:ph idx="1" type="body"/>
          </p:nvPr>
        </p:nvSpPr>
        <p:spPr>
          <a:xfrm>
            <a:off x="476349" y="5348207"/>
            <a:ext cx="6547500" cy="36480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s with captions" type="titleOnly">
  <p:cSld name="TITLE_ONLY">
    <p:spTree>
      <p:nvGrpSpPr>
        <p:cNvPr id="445" name="Shape 445"/>
        <p:cNvGrpSpPr/>
        <p:nvPr/>
      </p:nvGrpSpPr>
      <p:grpSpPr>
        <a:xfrm>
          <a:off x="0" y="0"/>
          <a:ext cx="0" cy="0"/>
          <a:chOff x="0" y="0"/>
          <a:chExt cx="0" cy="0"/>
        </a:xfrm>
      </p:grpSpPr>
      <p:sp>
        <p:nvSpPr>
          <p:cNvPr id="446" name="Google Shape;446;p40"/>
          <p:cNvSpPr/>
          <p:nvPr>
            <p:ph idx="2" type="pic"/>
          </p:nvPr>
        </p:nvSpPr>
        <p:spPr>
          <a:xfrm>
            <a:off x="486016" y="1705362"/>
            <a:ext cx="4247400" cy="7291200"/>
          </a:xfrm>
          <a:prstGeom prst="rect">
            <a:avLst/>
          </a:prstGeom>
          <a:noFill/>
          <a:ln>
            <a:noFill/>
          </a:ln>
        </p:spPr>
      </p:sp>
      <p:sp>
        <p:nvSpPr>
          <p:cNvPr id="447" name="Google Shape;447;p40"/>
          <p:cNvSpPr/>
          <p:nvPr>
            <p:ph idx="3" type="pic"/>
          </p:nvPr>
        </p:nvSpPr>
        <p:spPr>
          <a:xfrm>
            <a:off x="5075754" y="2920700"/>
            <a:ext cx="6557700" cy="7291200"/>
          </a:xfrm>
          <a:prstGeom prst="rect">
            <a:avLst/>
          </a:prstGeom>
          <a:noFill/>
          <a:ln>
            <a:noFill/>
          </a:ln>
        </p:spPr>
      </p:sp>
      <p:sp>
        <p:nvSpPr>
          <p:cNvPr id="448" name="Google Shape;448;p40"/>
          <p:cNvSpPr/>
          <p:nvPr>
            <p:ph idx="4" type="pic"/>
          </p:nvPr>
        </p:nvSpPr>
        <p:spPr>
          <a:xfrm>
            <a:off x="11976343" y="1701152"/>
            <a:ext cx="4267200" cy="7511400"/>
          </a:xfrm>
          <a:prstGeom prst="rect">
            <a:avLst/>
          </a:prstGeom>
          <a:noFill/>
          <a:ln>
            <a:noFill/>
          </a:ln>
        </p:spPr>
      </p:sp>
      <p:cxnSp>
        <p:nvCxnSpPr>
          <p:cNvPr id="449" name="Google Shape;449;p40"/>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50" name="Google Shape;450;p40"/>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51" name="Google Shape;451;p40"/>
          <p:cNvSpPr txBox="1"/>
          <p:nvPr>
            <p:ph idx="5"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52" name="Google Shape;452;p40"/>
          <p:cNvSpPr txBox="1"/>
          <p:nvPr>
            <p:ph idx="6"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53" name="Google Shape;453;p40"/>
          <p:cNvSpPr txBox="1"/>
          <p:nvPr>
            <p:ph idx="7"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54" name="Google Shape;454;p40"/>
          <p:cNvSpPr txBox="1"/>
          <p:nvPr>
            <p:ph idx="1" type="body"/>
          </p:nvPr>
        </p:nvSpPr>
        <p:spPr>
          <a:xfrm>
            <a:off x="5089164" y="1701152"/>
            <a:ext cx="6543900" cy="12132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1pPr>
            <a:lvl2pPr indent="-349250" lvl="1" marL="914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2pPr>
            <a:lvl3pPr indent="-349250" lvl="2" marL="1371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3pPr>
            <a:lvl4pPr indent="-349250" lvl="3" marL="1828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4pPr>
            <a:lvl5pPr indent="-349250" lvl="4" marL="22860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5pPr>
            <a:lvl6pPr indent="-349250" lvl="5" marL="2743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6pPr>
            <a:lvl7pPr indent="-349250" lvl="6" marL="3200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7pPr>
            <a:lvl8pPr indent="-349250" lvl="7" marL="3657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8pPr>
            <a:lvl9pPr indent="-349250" lvl="8" marL="4114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9pPr>
          </a:lstStyle>
          <a:p/>
        </p:txBody>
      </p:sp>
      <p:sp>
        <p:nvSpPr>
          <p:cNvPr id="455" name="Google Shape;455;p40"/>
          <p:cNvSpPr txBox="1"/>
          <p:nvPr>
            <p:ph idx="8" type="body"/>
          </p:nvPr>
        </p:nvSpPr>
        <p:spPr>
          <a:xfrm>
            <a:off x="475258" y="9001344"/>
            <a:ext cx="4267200" cy="12132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1pPr>
            <a:lvl2pPr indent="-349250" lvl="1" marL="914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2pPr>
            <a:lvl3pPr indent="-349250" lvl="2" marL="1371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3pPr>
            <a:lvl4pPr indent="-349250" lvl="3" marL="1828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4pPr>
            <a:lvl5pPr indent="-349250" lvl="4" marL="22860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5pPr>
            <a:lvl6pPr indent="-349250" lvl="5" marL="2743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6pPr>
            <a:lvl7pPr indent="-349250" lvl="6" marL="3200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7pPr>
            <a:lvl8pPr indent="-349250" lvl="7" marL="3657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8pPr>
            <a:lvl9pPr indent="-349250" lvl="8" marL="4114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9pPr>
          </a:lstStyle>
          <a:p/>
        </p:txBody>
      </p:sp>
      <p:sp>
        <p:nvSpPr>
          <p:cNvPr id="456" name="Google Shape;456;p40"/>
          <p:cNvSpPr txBox="1"/>
          <p:nvPr>
            <p:ph idx="9" type="body"/>
          </p:nvPr>
        </p:nvSpPr>
        <p:spPr>
          <a:xfrm>
            <a:off x="11966468" y="9212416"/>
            <a:ext cx="4278000" cy="9993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1pPr>
            <a:lvl2pPr indent="-349250" lvl="1" marL="914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2pPr>
            <a:lvl3pPr indent="-349250" lvl="2" marL="1371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3pPr>
            <a:lvl4pPr indent="-349250" lvl="3" marL="1828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4pPr>
            <a:lvl5pPr indent="-349250" lvl="4" marL="22860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5pPr>
            <a:lvl6pPr indent="-349250" lvl="5" marL="2743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6pPr>
            <a:lvl7pPr indent="-349250" lvl="6" marL="3200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7pPr>
            <a:lvl8pPr indent="-349250" lvl="7" marL="3657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8pPr>
            <a:lvl9pPr indent="-349250" lvl="8" marL="4114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xpertise / Skills">
  <p:cSld name="ONE_COLUMN_TEXT">
    <p:spTree>
      <p:nvGrpSpPr>
        <p:cNvPr id="457" name="Shape 457"/>
        <p:cNvGrpSpPr/>
        <p:nvPr/>
      </p:nvGrpSpPr>
      <p:grpSpPr>
        <a:xfrm>
          <a:off x="0" y="0"/>
          <a:ext cx="0" cy="0"/>
          <a:chOff x="0" y="0"/>
          <a:chExt cx="0" cy="0"/>
        </a:xfrm>
      </p:grpSpPr>
      <p:sp>
        <p:nvSpPr>
          <p:cNvPr id="458" name="Google Shape;458;p41"/>
          <p:cNvSpPr txBox="1"/>
          <p:nvPr>
            <p:ph type="title"/>
          </p:nvPr>
        </p:nvSpPr>
        <p:spPr>
          <a:xfrm>
            <a:off x="461432" y="1672669"/>
            <a:ext cx="6562500" cy="66954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a:buNone/>
              <a:defRPr>
                <a:latin typeface="Merriweather"/>
                <a:ea typeface="Merriweather"/>
                <a:cs typeface="Merriweather"/>
                <a:sym typeface="Merriweather"/>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cxnSp>
        <p:nvCxnSpPr>
          <p:cNvPr id="459" name="Google Shape;459;p41"/>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60" name="Google Shape;460;p41"/>
          <p:cNvSpPr txBox="1"/>
          <p:nvPr>
            <p:ph idx="2"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61" name="Google Shape;461;p41"/>
          <p:cNvSpPr txBox="1"/>
          <p:nvPr>
            <p:ph idx="3"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62" name="Google Shape;462;p41"/>
          <p:cNvSpPr txBox="1"/>
          <p:nvPr>
            <p:ph idx="4"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63" name="Google Shape;463;p41"/>
          <p:cNvSpPr txBox="1"/>
          <p:nvPr>
            <p:ph idx="5"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64" name="Google Shape;464;p41"/>
          <p:cNvSpPr/>
          <p:nvPr>
            <p:ph idx="6" type="pic"/>
          </p:nvPr>
        </p:nvSpPr>
        <p:spPr>
          <a:xfrm>
            <a:off x="7394766" y="1701464"/>
            <a:ext cx="4239300" cy="8520900"/>
          </a:xfrm>
          <a:prstGeom prst="rect">
            <a:avLst/>
          </a:prstGeom>
          <a:noFill/>
          <a:ln>
            <a:noFill/>
          </a:ln>
        </p:spPr>
      </p:sp>
      <p:sp>
        <p:nvSpPr>
          <p:cNvPr id="465" name="Google Shape;465;p41"/>
          <p:cNvSpPr/>
          <p:nvPr>
            <p:ph idx="7" type="pic"/>
          </p:nvPr>
        </p:nvSpPr>
        <p:spPr>
          <a:xfrm>
            <a:off x="11971978" y="1701464"/>
            <a:ext cx="4268100" cy="8520900"/>
          </a:xfrm>
          <a:prstGeom prst="rect">
            <a:avLst/>
          </a:prstGeom>
          <a:noFill/>
          <a:ln>
            <a:noFill/>
          </a:ln>
        </p:spPr>
      </p:sp>
      <p:sp>
        <p:nvSpPr>
          <p:cNvPr id="466" name="Google Shape;466;p41"/>
          <p:cNvSpPr txBox="1"/>
          <p:nvPr>
            <p:ph idx="1" type="body"/>
          </p:nvPr>
        </p:nvSpPr>
        <p:spPr>
          <a:xfrm>
            <a:off x="475257" y="8689440"/>
            <a:ext cx="6548700" cy="1533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67" name="Google Shape;467;p41"/>
          <p:cNvSpPr txBox="1"/>
          <p:nvPr>
            <p:ph idx="8" type="subTitle"/>
          </p:nvPr>
        </p:nvSpPr>
        <p:spPr>
          <a:xfrm>
            <a:off x="7394766" y="444493"/>
            <a:ext cx="45810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
        <p:nvSpPr>
          <p:cNvPr id="468" name="Google Shape;468;p41"/>
          <p:cNvSpPr txBox="1"/>
          <p:nvPr>
            <p:ph idx="9" type="subTitle"/>
          </p:nvPr>
        </p:nvSpPr>
        <p:spPr>
          <a:xfrm>
            <a:off x="11987570" y="444493"/>
            <a:ext cx="42369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5" name="Shape 95"/>
        <p:cNvGrpSpPr/>
        <p:nvPr/>
      </p:nvGrpSpPr>
      <p:grpSpPr>
        <a:xfrm>
          <a:off x="0" y="0"/>
          <a:ext cx="0" cy="0"/>
          <a:chOff x="0" y="0"/>
          <a:chExt cx="0" cy="0"/>
        </a:xfrm>
      </p:grpSpPr>
      <p:grpSp>
        <p:nvGrpSpPr>
          <p:cNvPr id="96" name="Google Shape;96;p5"/>
          <p:cNvGrpSpPr/>
          <p:nvPr/>
        </p:nvGrpSpPr>
        <p:grpSpPr>
          <a:xfrm>
            <a:off x="1301373" y="622401"/>
            <a:ext cx="2077546" cy="2077546"/>
            <a:chOff x="348199" y="179450"/>
            <a:chExt cx="1116300" cy="1116300"/>
          </a:xfrm>
        </p:grpSpPr>
        <p:sp>
          <p:nvSpPr>
            <p:cNvPr id="97" name="Google Shape;97;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98" name="Google Shape;98;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99" name="Google Shape;99;p5"/>
          <p:cNvSpPr txBox="1"/>
          <p:nvPr>
            <p:ph type="title"/>
          </p:nvPr>
        </p:nvSpPr>
        <p:spPr>
          <a:xfrm>
            <a:off x="2710589" y="1244445"/>
            <a:ext cx="14616300" cy="2077500"/>
          </a:xfrm>
          <a:prstGeom prst="rect">
            <a:avLst/>
          </a:prstGeom>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100" name="Google Shape;100;p5"/>
          <p:cNvSpPr txBox="1"/>
          <p:nvPr>
            <p:ph idx="1" type="body"/>
          </p:nvPr>
        </p:nvSpPr>
        <p:spPr>
          <a:xfrm>
            <a:off x="2710589" y="4137339"/>
            <a:ext cx="7131900" cy="5283900"/>
          </a:xfrm>
          <a:prstGeom prst="rect">
            <a:avLst/>
          </a:prstGeom>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101" name="Google Shape;101;p5"/>
          <p:cNvSpPr txBox="1"/>
          <p:nvPr>
            <p:ph idx="2" type="body"/>
          </p:nvPr>
        </p:nvSpPr>
        <p:spPr>
          <a:xfrm>
            <a:off x="10194648" y="4137339"/>
            <a:ext cx="7131900" cy="5283900"/>
          </a:xfrm>
          <a:prstGeom prst="rect">
            <a:avLst/>
          </a:prstGeom>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102" name="Google Shape;102;p5"/>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 page">
  <p:cSld name="MAIN_POINT">
    <p:spTree>
      <p:nvGrpSpPr>
        <p:cNvPr id="469" name="Shape 469"/>
        <p:cNvGrpSpPr/>
        <p:nvPr/>
      </p:nvGrpSpPr>
      <p:grpSpPr>
        <a:xfrm>
          <a:off x="0" y="0"/>
          <a:ext cx="0" cy="0"/>
          <a:chOff x="0" y="0"/>
          <a:chExt cx="0" cy="0"/>
        </a:xfrm>
      </p:grpSpPr>
      <p:sp>
        <p:nvSpPr>
          <p:cNvPr id="470" name="Google Shape;470;p42"/>
          <p:cNvSpPr txBox="1"/>
          <p:nvPr>
            <p:ph type="title"/>
          </p:nvPr>
        </p:nvSpPr>
        <p:spPr>
          <a:xfrm>
            <a:off x="475257" y="457071"/>
            <a:ext cx="16091400" cy="12444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p:txBody>
      </p:sp>
      <p:sp>
        <p:nvSpPr>
          <p:cNvPr id="471" name="Google Shape;471;p42"/>
          <p:cNvSpPr txBox="1"/>
          <p:nvPr>
            <p:ph idx="2" type="title"/>
          </p:nvPr>
        </p:nvSpPr>
        <p:spPr>
          <a:xfrm>
            <a:off x="475257" y="4125280"/>
            <a:ext cx="8868300" cy="12444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Font typeface="Merriweather"/>
              <a:buNone/>
              <a:defRPr>
                <a:latin typeface="Merriweather"/>
                <a:ea typeface="Merriweather"/>
                <a:cs typeface="Merriweather"/>
                <a:sym typeface="Merriweather"/>
              </a:defRPr>
            </a:lvl1pPr>
            <a:lvl2pPr lvl="1">
              <a:spcBef>
                <a:spcPts val="0"/>
              </a:spcBef>
              <a:spcAft>
                <a:spcPts val="0"/>
              </a:spcAft>
              <a:buClr>
                <a:schemeClr val="dk1"/>
              </a:buClr>
              <a:buSzPts val="6200"/>
              <a:buFont typeface="Merriweather"/>
              <a:buNone/>
              <a:defRPr>
                <a:latin typeface="Merriweather"/>
                <a:ea typeface="Merriweather"/>
                <a:cs typeface="Merriweather"/>
                <a:sym typeface="Merriweather"/>
              </a:defRPr>
            </a:lvl2pPr>
            <a:lvl3pPr lvl="2">
              <a:spcBef>
                <a:spcPts val="0"/>
              </a:spcBef>
              <a:spcAft>
                <a:spcPts val="0"/>
              </a:spcAft>
              <a:buClr>
                <a:schemeClr val="dk1"/>
              </a:buClr>
              <a:buSzPts val="6200"/>
              <a:buFont typeface="Merriweather"/>
              <a:buNone/>
              <a:defRPr>
                <a:latin typeface="Merriweather"/>
                <a:ea typeface="Merriweather"/>
                <a:cs typeface="Merriweather"/>
                <a:sym typeface="Merriweather"/>
              </a:defRPr>
            </a:lvl3pPr>
            <a:lvl4pPr lvl="3">
              <a:spcBef>
                <a:spcPts val="0"/>
              </a:spcBef>
              <a:spcAft>
                <a:spcPts val="0"/>
              </a:spcAft>
              <a:buClr>
                <a:schemeClr val="dk1"/>
              </a:buClr>
              <a:buSzPts val="6200"/>
              <a:buFont typeface="Merriweather"/>
              <a:buNone/>
              <a:defRPr>
                <a:latin typeface="Merriweather"/>
                <a:ea typeface="Merriweather"/>
                <a:cs typeface="Merriweather"/>
                <a:sym typeface="Merriweather"/>
              </a:defRPr>
            </a:lvl4pPr>
            <a:lvl5pPr lvl="4">
              <a:spcBef>
                <a:spcPts val="0"/>
              </a:spcBef>
              <a:spcAft>
                <a:spcPts val="0"/>
              </a:spcAft>
              <a:buClr>
                <a:schemeClr val="dk1"/>
              </a:buClr>
              <a:buSzPts val="6200"/>
              <a:buFont typeface="Merriweather"/>
              <a:buNone/>
              <a:defRPr>
                <a:latin typeface="Merriweather"/>
                <a:ea typeface="Merriweather"/>
                <a:cs typeface="Merriweather"/>
                <a:sym typeface="Merriweather"/>
              </a:defRPr>
            </a:lvl5pPr>
            <a:lvl6pPr lvl="5">
              <a:spcBef>
                <a:spcPts val="0"/>
              </a:spcBef>
              <a:spcAft>
                <a:spcPts val="0"/>
              </a:spcAft>
              <a:buClr>
                <a:schemeClr val="dk1"/>
              </a:buClr>
              <a:buSzPts val="6200"/>
              <a:buFont typeface="Merriweather"/>
              <a:buNone/>
              <a:defRPr>
                <a:latin typeface="Merriweather"/>
                <a:ea typeface="Merriweather"/>
                <a:cs typeface="Merriweather"/>
                <a:sym typeface="Merriweather"/>
              </a:defRPr>
            </a:lvl6pPr>
            <a:lvl7pPr lvl="6">
              <a:spcBef>
                <a:spcPts val="0"/>
              </a:spcBef>
              <a:spcAft>
                <a:spcPts val="0"/>
              </a:spcAft>
              <a:buClr>
                <a:schemeClr val="dk1"/>
              </a:buClr>
              <a:buSzPts val="6200"/>
              <a:buFont typeface="Merriweather"/>
              <a:buNone/>
              <a:defRPr>
                <a:latin typeface="Merriweather"/>
                <a:ea typeface="Merriweather"/>
                <a:cs typeface="Merriweather"/>
                <a:sym typeface="Merriweather"/>
              </a:defRPr>
            </a:lvl7pPr>
            <a:lvl8pPr lvl="7">
              <a:spcBef>
                <a:spcPts val="0"/>
              </a:spcBef>
              <a:spcAft>
                <a:spcPts val="0"/>
              </a:spcAft>
              <a:buClr>
                <a:schemeClr val="dk1"/>
              </a:buClr>
              <a:buSzPts val="6200"/>
              <a:buFont typeface="Merriweather"/>
              <a:buNone/>
              <a:defRPr>
                <a:latin typeface="Merriweather"/>
                <a:ea typeface="Merriweather"/>
                <a:cs typeface="Merriweather"/>
                <a:sym typeface="Merriweather"/>
              </a:defRPr>
            </a:lvl8pPr>
            <a:lvl9pPr lvl="8">
              <a:spcBef>
                <a:spcPts val="0"/>
              </a:spcBef>
              <a:spcAft>
                <a:spcPts val="0"/>
              </a:spcAft>
              <a:buClr>
                <a:schemeClr val="dk1"/>
              </a:buClr>
              <a:buSzPts val="6200"/>
              <a:buFont typeface="Merriweather"/>
              <a:buNone/>
              <a:defRPr>
                <a:latin typeface="Merriweather"/>
                <a:ea typeface="Merriweather"/>
                <a:cs typeface="Merriweather"/>
                <a:sym typeface="Merriweather"/>
              </a:defRPr>
            </a:lvl9pPr>
          </a:lstStyle>
          <a:p/>
        </p:txBody>
      </p:sp>
      <p:sp>
        <p:nvSpPr>
          <p:cNvPr id="472" name="Google Shape;472;p42"/>
          <p:cNvSpPr txBox="1"/>
          <p:nvPr>
            <p:ph idx="3" type="title"/>
          </p:nvPr>
        </p:nvSpPr>
        <p:spPr>
          <a:xfrm>
            <a:off x="9685762" y="8973901"/>
            <a:ext cx="8849100" cy="1244400"/>
          </a:xfrm>
          <a:prstGeom prst="rect">
            <a:avLst/>
          </a:prstGeom>
        </p:spPr>
        <p:txBody>
          <a:bodyPr anchorCtr="0" anchor="t" bIns="190075" lIns="190075" spcFirstLastPara="1" rIns="190075" wrap="square" tIns="190075">
            <a:norm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p:txBody>
      </p:sp>
      <p:sp>
        <p:nvSpPr>
          <p:cNvPr id="473" name="Google Shape;473;p42"/>
          <p:cNvSpPr txBox="1"/>
          <p:nvPr>
            <p:ph idx="1" type="body"/>
          </p:nvPr>
        </p:nvSpPr>
        <p:spPr>
          <a:xfrm>
            <a:off x="475257" y="8689440"/>
            <a:ext cx="6548700" cy="1533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74" name="Google Shape;474;p42"/>
          <p:cNvSpPr txBox="1"/>
          <p:nvPr>
            <p:ph idx="4" type="body"/>
          </p:nvPr>
        </p:nvSpPr>
        <p:spPr>
          <a:xfrm>
            <a:off x="9685762" y="4125280"/>
            <a:ext cx="8868300" cy="15330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wards">
  <p:cSld name="SECTION_TITLE_AND_DESCRIPTION">
    <p:spTree>
      <p:nvGrpSpPr>
        <p:cNvPr id="475" name="Shape 475"/>
        <p:cNvGrpSpPr/>
        <p:nvPr/>
      </p:nvGrpSpPr>
      <p:grpSpPr>
        <a:xfrm>
          <a:off x="0" y="0"/>
          <a:ext cx="0" cy="0"/>
          <a:chOff x="0" y="0"/>
          <a:chExt cx="0" cy="0"/>
        </a:xfrm>
      </p:grpSpPr>
      <p:cxnSp>
        <p:nvCxnSpPr>
          <p:cNvPr id="476" name="Google Shape;476;p43"/>
          <p:cNvCxnSpPr/>
          <p:nvPr/>
        </p:nvCxnSpPr>
        <p:spPr>
          <a:xfrm>
            <a:off x="-260" y="4721177"/>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477" name="Google Shape;477;p43"/>
          <p:cNvCxnSpPr/>
          <p:nvPr/>
        </p:nvCxnSpPr>
        <p:spPr>
          <a:xfrm>
            <a:off x="-260" y="6547953"/>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478" name="Google Shape;478;p43"/>
          <p:cNvCxnSpPr/>
          <p:nvPr/>
        </p:nvCxnSpPr>
        <p:spPr>
          <a:xfrm>
            <a:off x="-260" y="8380291"/>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479" name="Google Shape;479;p43"/>
          <p:cNvCxnSpPr/>
          <p:nvPr/>
        </p:nvCxnSpPr>
        <p:spPr>
          <a:xfrm>
            <a:off x="-260" y="10218138"/>
            <a:ext cx="17850900" cy="0"/>
          </a:xfrm>
          <a:prstGeom prst="straightConnector1">
            <a:avLst/>
          </a:prstGeom>
          <a:noFill/>
          <a:ln cap="flat" cmpd="sng" w="9525">
            <a:solidFill>
              <a:schemeClr val="accent1"/>
            </a:solidFill>
            <a:prstDash val="solid"/>
            <a:round/>
            <a:headEnd len="med" w="med" type="none"/>
            <a:tailEnd len="med" w="med" type="none"/>
          </a:ln>
        </p:spPr>
      </p:cxnSp>
      <p:sp>
        <p:nvSpPr>
          <p:cNvPr id="480" name="Google Shape;480;p43"/>
          <p:cNvSpPr txBox="1"/>
          <p:nvPr>
            <p:ph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cxnSp>
        <p:nvCxnSpPr>
          <p:cNvPr id="481" name="Google Shape;481;p43"/>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82" name="Google Shape;482;p43"/>
          <p:cNvSpPr txBox="1"/>
          <p:nvPr>
            <p:ph idx="2"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83" name="Google Shape;483;p43"/>
          <p:cNvSpPr txBox="1"/>
          <p:nvPr>
            <p:ph idx="3"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84" name="Google Shape;484;p43"/>
          <p:cNvSpPr txBox="1"/>
          <p:nvPr>
            <p:ph idx="4"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85" name="Google Shape;485;p43"/>
          <p:cNvSpPr txBox="1"/>
          <p:nvPr>
            <p:ph idx="5" type="title"/>
          </p:nvPr>
        </p:nvSpPr>
        <p:spPr>
          <a:xfrm>
            <a:off x="2756587" y="2918310"/>
            <a:ext cx="8877600" cy="17976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486" name="Google Shape;486;p43"/>
          <p:cNvSpPr txBox="1"/>
          <p:nvPr>
            <p:ph idx="6" type="title"/>
          </p:nvPr>
        </p:nvSpPr>
        <p:spPr>
          <a:xfrm>
            <a:off x="2756483" y="4726687"/>
            <a:ext cx="8877600" cy="18213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487" name="Google Shape;487;p43"/>
          <p:cNvSpPr txBox="1"/>
          <p:nvPr>
            <p:ph idx="7" type="title"/>
          </p:nvPr>
        </p:nvSpPr>
        <p:spPr>
          <a:xfrm>
            <a:off x="2756483" y="6553515"/>
            <a:ext cx="8877600" cy="18324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488" name="Google Shape;488;p43"/>
          <p:cNvSpPr txBox="1"/>
          <p:nvPr>
            <p:ph idx="8" type="title"/>
          </p:nvPr>
        </p:nvSpPr>
        <p:spPr>
          <a:xfrm>
            <a:off x="2756483" y="8391518"/>
            <a:ext cx="8891400" cy="18324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489" name="Google Shape;489;p43"/>
          <p:cNvSpPr txBox="1"/>
          <p:nvPr>
            <p:ph idx="1" type="subTitle"/>
          </p:nvPr>
        </p:nvSpPr>
        <p:spPr>
          <a:xfrm>
            <a:off x="475258" y="2918310"/>
            <a:ext cx="1948500" cy="17976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490" name="Google Shape;490;p43"/>
          <p:cNvSpPr txBox="1"/>
          <p:nvPr>
            <p:ph idx="9" type="subTitle"/>
          </p:nvPr>
        </p:nvSpPr>
        <p:spPr>
          <a:xfrm>
            <a:off x="475258" y="4726687"/>
            <a:ext cx="19485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491" name="Google Shape;491;p43"/>
          <p:cNvSpPr txBox="1"/>
          <p:nvPr>
            <p:ph idx="13" type="subTitle"/>
          </p:nvPr>
        </p:nvSpPr>
        <p:spPr>
          <a:xfrm>
            <a:off x="480559" y="6553515"/>
            <a:ext cx="19434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492" name="Google Shape;492;p43"/>
          <p:cNvSpPr txBox="1"/>
          <p:nvPr>
            <p:ph idx="14" type="subTitle"/>
          </p:nvPr>
        </p:nvSpPr>
        <p:spPr>
          <a:xfrm>
            <a:off x="475258" y="8374730"/>
            <a:ext cx="19485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493" name="Google Shape;493;p43"/>
          <p:cNvSpPr txBox="1"/>
          <p:nvPr>
            <p:ph idx="15" type="body"/>
          </p:nvPr>
        </p:nvSpPr>
        <p:spPr>
          <a:xfrm>
            <a:off x="11976343" y="2918310"/>
            <a:ext cx="5882700" cy="17913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94" name="Google Shape;494;p43"/>
          <p:cNvSpPr txBox="1"/>
          <p:nvPr>
            <p:ph idx="16" type="body"/>
          </p:nvPr>
        </p:nvSpPr>
        <p:spPr>
          <a:xfrm>
            <a:off x="11976343" y="4715512"/>
            <a:ext cx="5882700" cy="18324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95" name="Google Shape;495;p43"/>
          <p:cNvSpPr txBox="1"/>
          <p:nvPr>
            <p:ph idx="17" type="body"/>
          </p:nvPr>
        </p:nvSpPr>
        <p:spPr>
          <a:xfrm>
            <a:off x="11976032" y="6553463"/>
            <a:ext cx="5882700" cy="18324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96" name="Google Shape;496;p43"/>
          <p:cNvSpPr txBox="1"/>
          <p:nvPr>
            <p:ph idx="18" type="body"/>
          </p:nvPr>
        </p:nvSpPr>
        <p:spPr>
          <a:xfrm>
            <a:off x="11980709" y="8391388"/>
            <a:ext cx="5892000" cy="18324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CAPTION_ONLY">
    <p:spTree>
      <p:nvGrpSpPr>
        <p:cNvPr id="497" name="Shape 497"/>
        <p:cNvGrpSpPr/>
        <p:nvPr/>
      </p:nvGrpSpPr>
      <p:grpSpPr>
        <a:xfrm>
          <a:off x="0" y="0"/>
          <a:ext cx="0" cy="0"/>
          <a:chOff x="0" y="0"/>
          <a:chExt cx="0" cy="0"/>
        </a:xfrm>
      </p:grpSpPr>
      <p:sp>
        <p:nvSpPr>
          <p:cNvPr id="498" name="Google Shape;498;p44"/>
          <p:cNvSpPr txBox="1"/>
          <p:nvPr>
            <p:ph type="title"/>
          </p:nvPr>
        </p:nvSpPr>
        <p:spPr>
          <a:xfrm>
            <a:off x="-43659" y="-260292"/>
            <a:ext cx="19097700" cy="3240900"/>
          </a:xfrm>
          <a:prstGeom prst="rect">
            <a:avLst/>
          </a:prstGeom>
        </p:spPr>
        <p:txBody>
          <a:bodyPr anchorCtr="0" anchor="t" bIns="190075" lIns="190075" spcFirstLastPara="1" rIns="190075" wrap="square" tIns="190075">
            <a:normAutofit/>
          </a:bodyPr>
          <a:lstStyle>
            <a:lvl1pPr lvl="0">
              <a:spcBef>
                <a:spcPts val="0"/>
              </a:spcBef>
              <a:spcAft>
                <a:spcPts val="0"/>
              </a:spcAft>
              <a:buClr>
                <a:schemeClr val="dk1"/>
              </a:buClr>
              <a:buSzPts val="24500"/>
              <a:buFont typeface="Merriweather Light"/>
              <a:buNone/>
              <a:defRPr sz="24500"/>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99" name="Google Shape;499;p44"/>
          <p:cNvSpPr txBox="1"/>
          <p:nvPr>
            <p:ph idx="2" type="title"/>
          </p:nvPr>
        </p:nvSpPr>
        <p:spPr>
          <a:xfrm>
            <a:off x="9685762" y="8973901"/>
            <a:ext cx="8849100" cy="1244400"/>
          </a:xfrm>
          <a:prstGeom prst="rect">
            <a:avLst/>
          </a:prstGeom>
        </p:spPr>
        <p:txBody>
          <a:bodyPr anchorCtr="0" anchor="t" bIns="190075" lIns="190075" spcFirstLastPara="1" rIns="190075" wrap="square" tIns="190075">
            <a:normAutofit/>
          </a:bodyPr>
          <a:lstStyle>
            <a:lvl1pPr lvl="0">
              <a:spcBef>
                <a:spcPts val="0"/>
              </a:spcBef>
              <a:spcAft>
                <a:spcPts val="0"/>
              </a:spcAft>
              <a:buClr>
                <a:schemeClr val="dk1"/>
              </a:buClr>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p:txBody>
      </p:sp>
      <p:sp>
        <p:nvSpPr>
          <p:cNvPr id="500" name="Google Shape;500;p44"/>
          <p:cNvSpPr txBox="1"/>
          <p:nvPr>
            <p:ph idx="1" type="body"/>
          </p:nvPr>
        </p:nvSpPr>
        <p:spPr>
          <a:xfrm>
            <a:off x="475257" y="8689440"/>
            <a:ext cx="6548700" cy="1533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Image">
  <p:cSld name="BIG_NUMBER">
    <p:spTree>
      <p:nvGrpSpPr>
        <p:cNvPr id="501" name="Shape 501"/>
        <p:cNvGrpSpPr/>
        <p:nvPr/>
      </p:nvGrpSpPr>
      <p:grpSpPr>
        <a:xfrm>
          <a:off x="0" y="0"/>
          <a:ext cx="0" cy="0"/>
          <a:chOff x="0" y="0"/>
          <a:chExt cx="0" cy="0"/>
        </a:xfrm>
      </p:grpSpPr>
      <p:cxnSp>
        <p:nvCxnSpPr>
          <p:cNvPr id="502" name="Google Shape;502;p45"/>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03" name="Google Shape;503;p45"/>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04" name="Google Shape;504;p45"/>
          <p:cNvSpPr txBox="1"/>
          <p:nvPr>
            <p:ph idx="2"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05" name="Google Shape;505;p45"/>
          <p:cNvSpPr txBox="1"/>
          <p:nvPr>
            <p:ph idx="3"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06" name="Google Shape;506;p45"/>
          <p:cNvSpPr/>
          <p:nvPr>
            <p:ph idx="4" type="pic"/>
          </p:nvPr>
        </p:nvSpPr>
        <p:spPr>
          <a:xfrm>
            <a:off x="0" y="0"/>
            <a:ext cx="17842200" cy="10693500"/>
          </a:xfrm>
          <a:prstGeom prst="rect">
            <a:avLst/>
          </a:prstGeom>
          <a:noFill/>
          <a:ln>
            <a:noFill/>
          </a:ln>
        </p:spPr>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8">
    <p:spTree>
      <p:nvGrpSpPr>
        <p:cNvPr id="507" name="Shape 507"/>
        <p:cNvGrpSpPr/>
        <p:nvPr/>
      </p:nvGrpSpPr>
      <p:grpSpPr>
        <a:xfrm>
          <a:off x="0" y="0"/>
          <a:ext cx="0" cy="0"/>
          <a:chOff x="0" y="0"/>
          <a:chExt cx="0" cy="0"/>
        </a:xfrm>
      </p:grpSpPr>
      <p:cxnSp>
        <p:nvCxnSpPr>
          <p:cNvPr id="508" name="Google Shape;508;p46"/>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09" name="Google Shape;509;p46"/>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10" name="Google Shape;510;p46"/>
          <p:cNvSpPr txBox="1"/>
          <p:nvPr>
            <p:ph idx="2"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11" name="Google Shape;511;p46"/>
          <p:cNvSpPr txBox="1"/>
          <p:nvPr>
            <p:ph idx="3"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12" name="Google Shape;512;p46"/>
          <p:cNvSpPr/>
          <p:nvPr>
            <p:ph idx="4" type="pic"/>
          </p:nvPr>
        </p:nvSpPr>
        <p:spPr>
          <a:xfrm>
            <a:off x="0" y="0"/>
            <a:ext cx="17842200" cy="8368200"/>
          </a:xfrm>
          <a:prstGeom prst="rect">
            <a:avLst/>
          </a:prstGeom>
          <a:noFill/>
          <a:ln>
            <a:noFill/>
          </a:ln>
        </p:spPr>
      </p:sp>
      <p:sp>
        <p:nvSpPr>
          <p:cNvPr id="513" name="Google Shape;513;p46"/>
          <p:cNvSpPr txBox="1"/>
          <p:nvPr>
            <p:ph idx="5" type="title"/>
          </p:nvPr>
        </p:nvSpPr>
        <p:spPr>
          <a:xfrm>
            <a:off x="475257" y="8368233"/>
            <a:ext cx="8868300" cy="2326500"/>
          </a:xfrm>
          <a:prstGeom prst="rect">
            <a:avLst/>
          </a:prstGeom>
        </p:spPr>
        <p:txBody>
          <a:bodyPr anchorCtr="0" anchor="ctr" bIns="190075" lIns="190075" spcFirstLastPara="1" rIns="190075" wrap="square" tIns="190075">
            <a:no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14" name="Google Shape;514;p46"/>
          <p:cNvSpPr txBox="1"/>
          <p:nvPr>
            <p:ph idx="1" type="body"/>
          </p:nvPr>
        </p:nvSpPr>
        <p:spPr>
          <a:xfrm>
            <a:off x="9685762" y="8368233"/>
            <a:ext cx="6900600" cy="23265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bout">
  <p:cSld name="CUSTOM_2">
    <p:bg>
      <p:bgPr>
        <a:solidFill>
          <a:schemeClr val="lt1"/>
        </a:solidFill>
      </p:bgPr>
    </p:bg>
    <p:spTree>
      <p:nvGrpSpPr>
        <p:cNvPr id="515" name="Shape 515"/>
        <p:cNvGrpSpPr/>
        <p:nvPr/>
      </p:nvGrpSpPr>
      <p:grpSpPr>
        <a:xfrm>
          <a:off x="0" y="0"/>
          <a:ext cx="0" cy="0"/>
          <a:chOff x="0" y="0"/>
          <a:chExt cx="0" cy="0"/>
        </a:xfrm>
      </p:grpSpPr>
      <p:sp>
        <p:nvSpPr>
          <p:cNvPr id="516" name="Google Shape;516;p47"/>
          <p:cNvSpPr/>
          <p:nvPr>
            <p:ph idx="2" type="pic"/>
          </p:nvPr>
        </p:nvSpPr>
        <p:spPr>
          <a:xfrm>
            <a:off x="475257" y="4125280"/>
            <a:ext cx="8864700" cy="5294100"/>
          </a:xfrm>
          <a:prstGeom prst="rect">
            <a:avLst/>
          </a:prstGeom>
          <a:noFill/>
          <a:ln>
            <a:noFill/>
          </a:ln>
        </p:spPr>
      </p:sp>
      <p:sp>
        <p:nvSpPr>
          <p:cNvPr id="517" name="Google Shape;517;p47"/>
          <p:cNvSpPr txBox="1"/>
          <p:nvPr>
            <p:ph type="title"/>
          </p:nvPr>
        </p:nvSpPr>
        <p:spPr>
          <a:xfrm>
            <a:off x="475257" y="457071"/>
            <a:ext cx="16091400" cy="12444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p:txBody>
      </p:sp>
      <p:sp>
        <p:nvSpPr>
          <p:cNvPr id="518" name="Google Shape;518;p47"/>
          <p:cNvSpPr txBox="1"/>
          <p:nvPr>
            <p:ph idx="1" type="body"/>
          </p:nvPr>
        </p:nvSpPr>
        <p:spPr>
          <a:xfrm>
            <a:off x="9685762" y="4125280"/>
            <a:ext cx="6900600" cy="44802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519" name="Google Shape;519;p47"/>
          <p:cNvSpPr txBox="1"/>
          <p:nvPr>
            <p:ph idx="3" type="body"/>
          </p:nvPr>
        </p:nvSpPr>
        <p:spPr>
          <a:xfrm>
            <a:off x="475257" y="8689440"/>
            <a:ext cx="6548700" cy="1533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cxnSp>
        <p:nvCxnSpPr>
          <p:cNvPr id="520" name="Google Shape;520;p47"/>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21" name="Google Shape;521;p47"/>
          <p:cNvSpPr txBox="1"/>
          <p:nvPr>
            <p:ph idx="4"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22" name="Google Shape;522;p47"/>
          <p:cNvSpPr txBox="1"/>
          <p:nvPr>
            <p:ph idx="5"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23" name="Google Shape;523;p47"/>
          <p:cNvSpPr txBox="1"/>
          <p:nvPr>
            <p:ph idx="6"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agenda ">
  <p:cSld name="CUSTOM_2_1">
    <p:bg>
      <p:bgPr>
        <a:solidFill>
          <a:schemeClr val="lt1"/>
        </a:solidFill>
      </p:bgPr>
    </p:bg>
    <p:spTree>
      <p:nvGrpSpPr>
        <p:cNvPr id="524" name="Shape 524"/>
        <p:cNvGrpSpPr/>
        <p:nvPr/>
      </p:nvGrpSpPr>
      <p:grpSpPr>
        <a:xfrm>
          <a:off x="0" y="0"/>
          <a:ext cx="0" cy="0"/>
          <a:chOff x="0" y="0"/>
          <a:chExt cx="0" cy="0"/>
        </a:xfrm>
      </p:grpSpPr>
      <p:sp>
        <p:nvSpPr>
          <p:cNvPr id="525" name="Google Shape;525;p48"/>
          <p:cNvSpPr txBox="1"/>
          <p:nvPr>
            <p:ph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cxnSp>
        <p:nvCxnSpPr>
          <p:cNvPr id="526" name="Google Shape;526;p48"/>
          <p:cNvCxnSpPr/>
          <p:nvPr/>
        </p:nvCxnSpPr>
        <p:spPr>
          <a:xfrm>
            <a:off x="-260" y="4721177"/>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27" name="Google Shape;527;p48"/>
          <p:cNvCxnSpPr/>
          <p:nvPr/>
        </p:nvCxnSpPr>
        <p:spPr>
          <a:xfrm>
            <a:off x="-260" y="6547953"/>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28" name="Google Shape;528;p48"/>
          <p:cNvCxnSpPr/>
          <p:nvPr/>
        </p:nvCxnSpPr>
        <p:spPr>
          <a:xfrm>
            <a:off x="-260" y="8380291"/>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29" name="Google Shape;529;p48"/>
          <p:cNvCxnSpPr/>
          <p:nvPr/>
        </p:nvCxnSpPr>
        <p:spPr>
          <a:xfrm>
            <a:off x="-260" y="10218138"/>
            <a:ext cx="17850900" cy="0"/>
          </a:xfrm>
          <a:prstGeom prst="straightConnector1">
            <a:avLst/>
          </a:prstGeom>
          <a:noFill/>
          <a:ln cap="flat" cmpd="sng" w="9525">
            <a:solidFill>
              <a:schemeClr val="accent1"/>
            </a:solidFill>
            <a:prstDash val="solid"/>
            <a:round/>
            <a:headEnd len="med" w="med" type="none"/>
            <a:tailEnd len="med" w="med" type="none"/>
          </a:ln>
        </p:spPr>
      </p:cxnSp>
      <p:sp>
        <p:nvSpPr>
          <p:cNvPr id="530" name="Google Shape;530;p48"/>
          <p:cNvSpPr txBox="1"/>
          <p:nvPr>
            <p:ph idx="2" type="title"/>
          </p:nvPr>
        </p:nvSpPr>
        <p:spPr>
          <a:xfrm>
            <a:off x="7350743" y="2918310"/>
            <a:ext cx="8877600" cy="17976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31" name="Google Shape;531;p48"/>
          <p:cNvSpPr txBox="1"/>
          <p:nvPr>
            <p:ph idx="3" type="title"/>
          </p:nvPr>
        </p:nvSpPr>
        <p:spPr>
          <a:xfrm>
            <a:off x="7350639" y="4726687"/>
            <a:ext cx="8877600" cy="18213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32" name="Google Shape;532;p48"/>
          <p:cNvSpPr txBox="1"/>
          <p:nvPr>
            <p:ph idx="4" type="title"/>
          </p:nvPr>
        </p:nvSpPr>
        <p:spPr>
          <a:xfrm>
            <a:off x="7350639" y="6553515"/>
            <a:ext cx="8877600" cy="18324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33" name="Google Shape;533;p48"/>
          <p:cNvSpPr txBox="1"/>
          <p:nvPr>
            <p:ph idx="5" type="title"/>
          </p:nvPr>
        </p:nvSpPr>
        <p:spPr>
          <a:xfrm>
            <a:off x="7350639" y="8391518"/>
            <a:ext cx="8891400" cy="18324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34" name="Google Shape;534;p48"/>
          <p:cNvSpPr txBox="1"/>
          <p:nvPr>
            <p:ph idx="1" type="subTitle"/>
          </p:nvPr>
        </p:nvSpPr>
        <p:spPr>
          <a:xfrm>
            <a:off x="5069413" y="2918310"/>
            <a:ext cx="1948500" cy="17976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35" name="Google Shape;535;p48"/>
          <p:cNvSpPr txBox="1"/>
          <p:nvPr>
            <p:ph idx="6" type="subTitle"/>
          </p:nvPr>
        </p:nvSpPr>
        <p:spPr>
          <a:xfrm>
            <a:off x="5069413" y="4726687"/>
            <a:ext cx="19485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36" name="Google Shape;536;p48"/>
          <p:cNvSpPr txBox="1"/>
          <p:nvPr>
            <p:ph idx="7" type="subTitle"/>
          </p:nvPr>
        </p:nvSpPr>
        <p:spPr>
          <a:xfrm>
            <a:off x="5074715" y="6553515"/>
            <a:ext cx="19434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37" name="Google Shape;537;p48"/>
          <p:cNvSpPr txBox="1"/>
          <p:nvPr>
            <p:ph idx="8" type="subTitle"/>
          </p:nvPr>
        </p:nvSpPr>
        <p:spPr>
          <a:xfrm>
            <a:off x="5069413" y="8374730"/>
            <a:ext cx="19485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cxnSp>
        <p:nvCxnSpPr>
          <p:cNvPr id="538" name="Google Shape;538;p48"/>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39" name="Google Shape;539;p48"/>
          <p:cNvSpPr txBox="1"/>
          <p:nvPr>
            <p:ph idx="9"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40" name="Google Shape;540;p48"/>
          <p:cNvSpPr txBox="1"/>
          <p:nvPr>
            <p:ph idx="13"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41" name="Google Shape;541;p48"/>
          <p:cNvSpPr txBox="1"/>
          <p:nvPr>
            <p:ph idx="14"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p:cSld name="TITLE_3">
    <p:bg>
      <p:bgPr>
        <a:solidFill>
          <a:schemeClr val="lt1"/>
        </a:solidFill>
      </p:bgPr>
    </p:bg>
    <p:spTree>
      <p:nvGrpSpPr>
        <p:cNvPr id="542" name="Shape 542"/>
        <p:cNvGrpSpPr/>
        <p:nvPr/>
      </p:nvGrpSpPr>
      <p:grpSpPr>
        <a:xfrm>
          <a:off x="0" y="0"/>
          <a:ext cx="0" cy="0"/>
          <a:chOff x="0" y="0"/>
          <a:chExt cx="0" cy="0"/>
        </a:xfrm>
      </p:grpSpPr>
      <p:sp>
        <p:nvSpPr>
          <p:cNvPr id="543" name="Google Shape;543;p49"/>
          <p:cNvSpPr/>
          <p:nvPr>
            <p:ph idx="2" type="pic"/>
          </p:nvPr>
        </p:nvSpPr>
        <p:spPr>
          <a:xfrm>
            <a:off x="14295719" y="4125297"/>
            <a:ext cx="3548700" cy="4876200"/>
          </a:xfrm>
          <a:prstGeom prst="rect">
            <a:avLst/>
          </a:prstGeom>
          <a:noFill/>
          <a:ln>
            <a:noFill/>
          </a:ln>
        </p:spPr>
      </p:sp>
      <p:sp>
        <p:nvSpPr>
          <p:cNvPr id="544" name="Google Shape;544;p49"/>
          <p:cNvSpPr txBox="1"/>
          <p:nvPr>
            <p:ph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45" name="Google Shape;545;p49"/>
          <p:cNvSpPr txBox="1"/>
          <p:nvPr>
            <p:ph idx="3" type="title"/>
          </p:nvPr>
        </p:nvSpPr>
        <p:spPr>
          <a:xfrm>
            <a:off x="475257" y="1074538"/>
            <a:ext cx="15841200" cy="1059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a:buNone/>
              <a:defRPr>
                <a:latin typeface="Merriweather"/>
                <a:ea typeface="Merriweather"/>
                <a:cs typeface="Merriweather"/>
                <a:sym typeface="Merriweather"/>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cxnSp>
        <p:nvCxnSpPr>
          <p:cNvPr id="546" name="Google Shape;546;p49"/>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47" name="Google Shape;547;p49"/>
          <p:cNvSpPr txBox="1"/>
          <p:nvPr>
            <p:ph idx="4"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48" name="Google Shape;548;p49"/>
          <p:cNvSpPr txBox="1"/>
          <p:nvPr>
            <p:ph idx="5"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49" name="Google Shape;549;p49"/>
          <p:cNvSpPr txBox="1"/>
          <p:nvPr>
            <p:ph idx="6"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50" name="Google Shape;550;p49"/>
          <p:cNvSpPr/>
          <p:nvPr>
            <p:ph idx="7" type="pic"/>
          </p:nvPr>
        </p:nvSpPr>
        <p:spPr>
          <a:xfrm>
            <a:off x="475050" y="4125449"/>
            <a:ext cx="4257900" cy="4850400"/>
          </a:xfrm>
          <a:prstGeom prst="rect">
            <a:avLst/>
          </a:prstGeom>
          <a:noFill/>
          <a:ln>
            <a:noFill/>
          </a:ln>
        </p:spPr>
      </p:sp>
      <p:sp>
        <p:nvSpPr>
          <p:cNvPr id="551" name="Google Shape;551;p49"/>
          <p:cNvSpPr/>
          <p:nvPr>
            <p:ph idx="8" type="pic"/>
          </p:nvPr>
        </p:nvSpPr>
        <p:spPr>
          <a:xfrm>
            <a:off x="5075754" y="4125449"/>
            <a:ext cx="4268100" cy="4850400"/>
          </a:xfrm>
          <a:prstGeom prst="rect">
            <a:avLst/>
          </a:prstGeom>
          <a:noFill/>
          <a:ln>
            <a:noFill/>
          </a:ln>
        </p:spPr>
      </p:sp>
      <p:sp>
        <p:nvSpPr>
          <p:cNvPr id="552" name="Google Shape;552;p49"/>
          <p:cNvSpPr/>
          <p:nvPr>
            <p:ph idx="9" type="pic"/>
          </p:nvPr>
        </p:nvSpPr>
        <p:spPr>
          <a:xfrm>
            <a:off x="9685762" y="4124916"/>
            <a:ext cx="4239300" cy="4876200"/>
          </a:xfrm>
          <a:prstGeom prst="rect">
            <a:avLst/>
          </a:prstGeom>
          <a:noFill/>
          <a:ln>
            <a:noFill/>
          </a:ln>
        </p:spPr>
      </p:sp>
      <p:sp>
        <p:nvSpPr>
          <p:cNvPr id="553" name="Google Shape;553;p49"/>
          <p:cNvSpPr txBox="1"/>
          <p:nvPr>
            <p:ph idx="1" type="subTitle"/>
          </p:nvPr>
        </p:nvSpPr>
        <p:spPr>
          <a:xfrm>
            <a:off x="475258" y="9501034"/>
            <a:ext cx="4257900" cy="705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54" name="Google Shape;554;p49"/>
          <p:cNvSpPr txBox="1"/>
          <p:nvPr>
            <p:ph idx="13" type="subTitle"/>
          </p:nvPr>
        </p:nvSpPr>
        <p:spPr>
          <a:xfrm>
            <a:off x="5061253" y="9501034"/>
            <a:ext cx="4257900" cy="705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55" name="Google Shape;555;p49"/>
          <p:cNvSpPr txBox="1"/>
          <p:nvPr>
            <p:ph idx="14" type="subTitle"/>
          </p:nvPr>
        </p:nvSpPr>
        <p:spPr>
          <a:xfrm>
            <a:off x="9685762" y="9501034"/>
            <a:ext cx="4257900" cy="705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56" name="Google Shape;556;p49"/>
          <p:cNvSpPr txBox="1"/>
          <p:nvPr>
            <p:ph idx="15" type="subTitle"/>
          </p:nvPr>
        </p:nvSpPr>
        <p:spPr>
          <a:xfrm>
            <a:off x="14271758" y="9501034"/>
            <a:ext cx="3587400" cy="705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57" name="Google Shape;557;p49"/>
          <p:cNvSpPr txBox="1"/>
          <p:nvPr>
            <p:ph idx="16" type="subTitle"/>
          </p:nvPr>
        </p:nvSpPr>
        <p:spPr>
          <a:xfrm>
            <a:off x="465954" y="8975980"/>
            <a:ext cx="42579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
        <p:nvSpPr>
          <p:cNvPr id="558" name="Google Shape;558;p49"/>
          <p:cNvSpPr txBox="1"/>
          <p:nvPr>
            <p:ph idx="17" type="subTitle"/>
          </p:nvPr>
        </p:nvSpPr>
        <p:spPr>
          <a:xfrm>
            <a:off x="5075806" y="8975980"/>
            <a:ext cx="42681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
        <p:nvSpPr>
          <p:cNvPr id="559" name="Google Shape;559;p49"/>
          <p:cNvSpPr txBox="1"/>
          <p:nvPr>
            <p:ph idx="18" type="subTitle"/>
          </p:nvPr>
        </p:nvSpPr>
        <p:spPr>
          <a:xfrm>
            <a:off x="9673782" y="8975980"/>
            <a:ext cx="42681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
        <p:nvSpPr>
          <p:cNvPr id="560" name="Google Shape;560;p49"/>
          <p:cNvSpPr txBox="1"/>
          <p:nvPr>
            <p:ph idx="19" type="subTitle"/>
          </p:nvPr>
        </p:nvSpPr>
        <p:spPr>
          <a:xfrm>
            <a:off x="14295719" y="9001396"/>
            <a:ext cx="35487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siness Data">
  <p:cSld name="CUSTOM_4">
    <p:spTree>
      <p:nvGrpSpPr>
        <p:cNvPr id="561" name="Shape 561"/>
        <p:cNvGrpSpPr/>
        <p:nvPr/>
      </p:nvGrpSpPr>
      <p:grpSpPr>
        <a:xfrm>
          <a:off x="0" y="0"/>
          <a:ext cx="0" cy="0"/>
          <a:chOff x="0" y="0"/>
          <a:chExt cx="0" cy="0"/>
        </a:xfrm>
      </p:grpSpPr>
      <p:cxnSp>
        <p:nvCxnSpPr>
          <p:cNvPr id="562" name="Google Shape;562;p50"/>
          <p:cNvCxnSpPr/>
          <p:nvPr/>
        </p:nvCxnSpPr>
        <p:spPr>
          <a:xfrm>
            <a:off x="-260" y="4124812"/>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63" name="Google Shape;563;p50"/>
          <p:cNvCxnSpPr/>
          <p:nvPr/>
        </p:nvCxnSpPr>
        <p:spPr>
          <a:xfrm>
            <a:off x="-260" y="6155921"/>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64" name="Google Shape;564;p50"/>
          <p:cNvCxnSpPr/>
          <p:nvPr/>
        </p:nvCxnSpPr>
        <p:spPr>
          <a:xfrm>
            <a:off x="-260" y="8187029"/>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65" name="Google Shape;565;p50"/>
          <p:cNvCxnSpPr/>
          <p:nvPr/>
        </p:nvCxnSpPr>
        <p:spPr>
          <a:xfrm>
            <a:off x="-260" y="10218138"/>
            <a:ext cx="17850900" cy="0"/>
          </a:xfrm>
          <a:prstGeom prst="straightConnector1">
            <a:avLst/>
          </a:prstGeom>
          <a:noFill/>
          <a:ln cap="flat" cmpd="sng" w="9525">
            <a:solidFill>
              <a:schemeClr val="accent1"/>
            </a:solidFill>
            <a:prstDash val="solid"/>
            <a:round/>
            <a:headEnd len="med" w="med" type="none"/>
            <a:tailEnd len="med" w="med" type="none"/>
          </a:ln>
        </p:spPr>
      </p:cxnSp>
      <p:sp>
        <p:nvSpPr>
          <p:cNvPr id="566" name="Google Shape;566;p50"/>
          <p:cNvSpPr txBox="1"/>
          <p:nvPr>
            <p:ph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cxnSp>
        <p:nvCxnSpPr>
          <p:cNvPr id="567" name="Google Shape;567;p50"/>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68" name="Google Shape;568;p50"/>
          <p:cNvSpPr txBox="1"/>
          <p:nvPr>
            <p:ph idx="2"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69" name="Google Shape;569;p50"/>
          <p:cNvSpPr txBox="1"/>
          <p:nvPr>
            <p:ph idx="3"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70" name="Google Shape;570;p50"/>
          <p:cNvSpPr txBox="1"/>
          <p:nvPr>
            <p:ph idx="4"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71" name="Google Shape;571;p50"/>
          <p:cNvSpPr txBox="1"/>
          <p:nvPr>
            <p:ph idx="5" type="title"/>
          </p:nvPr>
        </p:nvSpPr>
        <p:spPr>
          <a:xfrm>
            <a:off x="4733604" y="2116746"/>
            <a:ext cx="8801700" cy="2030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2" name="Google Shape;572;p50"/>
          <p:cNvSpPr txBox="1"/>
          <p:nvPr>
            <p:ph idx="6" type="title"/>
          </p:nvPr>
        </p:nvSpPr>
        <p:spPr>
          <a:xfrm>
            <a:off x="4733604" y="6155956"/>
            <a:ext cx="8801700" cy="2030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3" name="Google Shape;573;p50"/>
          <p:cNvSpPr txBox="1"/>
          <p:nvPr>
            <p:ph idx="7" type="title"/>
          </p:nvPr>
        </p:nvSpPr>
        <p:spPr>
          <a:xfrm>
            <a:off x="4747326" y="8199313"/>
            <a:ext cx="8801700" cy="20244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4" name="Google Shape;574;p50"/>
          <p:cNvSpPr txBox="1"/>
          <p:nvPr>
            <p:ph idx="8" type="title"/>
          </p:nvPr>
        </p:nvSpPr>
        <p:spPr>
          <a:xfrm>
            <a:off x="4733604" y="4124812"/>
            <a:ext cx="8801700" cy="2030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5" name="Google Shape;575;p50"/>
          <p:cNvSpPr txBox="1"/>
          <p:nvPr>
            <p:ph idx="9" type="title"/>
          </p:nvPr>
        </p:nvSpPr>
        <p:spPr>
          <a:xfrm>
            <a:off x="475258" y="2094033"/>
            <a:ext cx="4257900" cy="20307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6" name="Google Shape;576;p50"/>
          <p:cNvSpPr txBox="1"/>
          <p:nvPr>
            <p:ph idx="13" type="title"/>
          </p:nvPr>
        </p:nvSpPr>
        <p:spPr>
          <a:xfrm>
            <a:off x="475258" y="4124812"/>
            <a:ext cx="4257900" cy="20307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7" name="Google Shape;577;p50"/>
          <p:cNvSpPr txBox="1"/>
          <p:nvPr>
            <p:ph idx="14" type="title"/>
          </p:nvPr>
        </p:nvSpPr>
        <p:spPr>
          <a:xfrm>
            <a:off x="475258" y="6167442"/>
            <a:ext cx="4257900" cy="20307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8" name="Google Shape;578;p50"/>
          <p:cNvSpPr txBox="1"/>
          <p:nvPr>
            <p:ph idx="15" type="title"/>
          </p:nvPr>
        </p:nvSpPr>
        <p:spPr>
          <a:xfrm>
            <a:off x="475258" y="8187359"/>
            <a:ext cx="4257900" cy="20244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allery 2">
  <p:cSld name="CUSTOM_5">
    <p:spTree>
      <p:nvGrpSpPr>
        <p:cNvPr id="579" name="Shape 579"/>
        <p:cNvGrpSpPr/>
        <p:nvPr/>
      </p:nvGrpSpPr>
      <p:grpSpPr>
        <a:xfrm>
          <a:off x="0" y="0"/>
          <a:ext cx="0" cy="0"/>
          <a:chOff x="0" y="0"/>
          <a:chExt cx="0" cy="0"/>
        </a:xfrm>
      </p:grpSpPr>
      <p:sp>
        <p:nvSpPr>
          <p:cNvPr id="580" name="Google Shape;580;p51"/>
          <p:cNvSpPr/>
          <p:nvPr>
            <p:ph idx="2" type="pic"/>
          </p:nvPr>
        </p:nvSpPr>
        <p:spPr>
          <a:xfrm>
            <a:off x="14293484" y="5346717"/>
            <a:ext cx="3548700" cy="4876200"/>
          </a:xfrm>
          <a:prstGeom prst="rect">
            <a:avLst/>
          </a:prstGeom>
          <a:noFill/>
          <a:ln>
            <a:noFill/>
          </a:ln>
        </p:spPr>
      </p:sp>
      <p:sp>
        <p:nvSpPr>
          <p:cNvPr id="581" name="Google Shape;581;p51"/>
          <p:cNvSpPr/>
          <p:nvPr>
            <p:ph idx="3" type="pic"/>
          </p:nvPr>
        </p:nvSpPr>
        <p:spPr>
          <a:xfrm>
            <a:off x="9326363" y="1701465"/>
            <a:ext cx="8516100" cy="3302400"/>
          </a:xfrm>
          <a:prstGeom prst="rect">
            <a:avLst/>
          </a:prstGeom>
          <a:noFill/>
          <a:ln>
            <a:noFill/>
          </a:ln>
        </p:spPr>
      </p:sp>
      <p:cxnSp>
        <p:nvCxnSpPr>
          <p:cNvPr id="582" name="Google Shape;582;p51"/>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83" name="Google Shape;583;p51"/>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84" name="Google Shape;584;p51"/>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85" name="Google Shape;585;p51"/>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86" name="Google Shape;586;p51"/>
          <p:cNvSpPr/>
          <p:nvPr>
            <p:ph idx="6" type="pic"/>
          </p:nvPr>
        </p:nvSpPr>
        <p:spPr>
          <a:xfrm>
            <a:off x="475050" y="1701472"/>
            <a:ext cx="4257900" cy="3302400"/>
          </a:xfrm>
          <a:prstGeom prst="rect">
            <a:avLst/>
          </a:prstGeom>
          <a:noFill/>
          <a:ln>
            <a:noFill/>
          </a:ln>
        </p:spPr>
      </p:sp>
      <p:sp>
        <p:nvSpPr>
          <p:cNvPr id="587" name="Google Shape;587;p51"/>
          <p:cNvSpPr/>
          <p:nvPr>
            <p:ph idx="7" type="pic"/>
          </p:nvPr>
        </p:nvSpPr>
        <p:spPr>
          <a:xfrm>
            <a:off x="484405" y="5346700"/>
            <a:ext cx="4239300" cy="4876200"/>
          </a:xfrm>
          <a:prstGeom prst="rect">
            <a:avLst/>
          </a:prstGeom>
          <a:noFill/>
          <a:ln>
            <a:noFill/>
          </a:ln>
        </p:spPr>
      </p:sp>
      <p:sp>
        <p:nvSpPr>
          <p:cNvPr id="588" name="Google Shape;588;p51"/>
          <p:cNvSpPr txBox="1"/>
          <p:nvPr>
            <p:ph idx="8"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89" name="Google Shape;589;p51"/>
          <p:cNvSpPr/>
          <p:nvPr>
            <p:ph idx="9" type="pic"/>
          </p:nvPr>
        </p:nvSpPr>
        <p:spPr>
          <a:xfrm>
            <a:off x="5075754" y="5346700"/>
            <a:ext cx="4268100" cy="48762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3" name="Shape 103"/>
        <p:cNvGrpSpPr/>
        <p:nvPr/>
      </p:nvGrpSpPr>
      <p:grpSpPr>
        <a:xfrm>
          <a:off x="0" y="0"/>
          <a:ext cx="0" cy="0"/>
          <a:chOff x="0" y="0"/>
          <a:chExt cx="0" cy="0"/>
        </a:xfrm>
      </p:grpSpPr>
      <p:grpSp>
        <p:nvGrpSpPr>
          <p:cNvPr id="104" name="Google Shape;104;p6"/>
          <p:cNvGrpSpPr/>
          <p:nvPr/>
        </p:nvGrpSpPr>
        <p:grpSpPr>
          <a:xfrm>
            <a:off x="1301373" y="622401"/>
            <a:ext cx="2077546" cy="2077546"/>
            <a:chOff x="348199" y="179450"/>
            <a:chExt cx="1116300" cy="1116300"/>
          </a:xfrm>
        </p:grpSpPr>
        <p:sp>
          <p:nvSpPr>
            <p:cNvPr id="105" name="Google Shape;105;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06" name="Google Shape;106;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107" name="Google Shape;107;p6"/>
          <p:cNvSpPr txBox="1"/>
          <p:nvPr>
            <p:ph type="title"/>
          </p:nvPr>
        </p:nvSpPr>
        <p:spPr>
          <a:xfrm>
            <a:off x="2710589" y="1244445"/>
            <a:ext cx="14616300" cy="2077500"/>
          </a:xfrm>
          <a:prstGeom prst="rect">
            <a:avLst/>
          </a:prstGeom>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108" name="Google Shape;108;p6"/>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blem / Solution">
  <p:cSld name="CUSTOM_6">
    <p:spTree>
      <p:nvGrpSpPr>
        <p:cNvPr id="590" name="Shape 590"/>
        <p:cNvGrpSpPr/>
        <p:nvPr/>
      </p:nvGrpSpPr>
      <p:grpSpPr>
        <a:xfrm>
          <a:off x="0" y="0"/>
          <a:ext cx="0" cy="0"/>
          <a:chOff x="0" y="0"/>
          <a:chExt cx="0" cy="0"/>
        </a:xfrm>
      </p:grpSpPr>
      <p:sp>
        <p:nvSpPr>
          <p:cNvPr id="591" name="Google Shape;591;p52"/>
          <p:cNvSpPr/>
          <p:nvPr>
            <p:ph idx="2" type="pic"/>
          </p:nvPr>
        </p:nvSpPr>
        <p:spPr>
          <a:xfrm>
            <a:off x="475257" y="5321544"/>
            <a:ext cx="8137500" cy="4889700"/>
          </a:xfrm>
          <a:prstGeom prst="rect">
            <a:avLst/>
          </a:prstGeom>
          <a:noFill/>
          <a:ln>
            <a:noFill/>
          </a:ln>
        </p:spPr>
      </p:sp>
      <p:sp>
        <p:nvSpPr>
          <p:cNvPr id="592" name="Google Shape;592;p52"/>
          <p:cNvSpPr/>
          <p:nvPr>
            <p:ph idx="3" type="pic"/>
          </p:nvPr>
        </p:nvSpPr>
        <p:spPr>
          <a:xfrm>
            <a:off x="9685762" y="457071"/>
            <a:ext cx="6900600" cy="4889700"/>
          </a:xfrm>
          <a:prstGeom prst="rect">
            <a:avLst/>
          </a:prstGeom>
          <a:noFill/>
          <a:ln>
            <a:noFill/>
          </a:ln>
        </p:spPr>
      </p:sp>
      <p:cxnSp>
        <p:nvCxnSpPr>
          <p:cNvPr id="593" name="Google Shape;593;p52"/>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94" name="Google Shape;594;p52"/>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95" name="Google Shape;595;p52"/>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96" name="Google Shape;596;p52"/>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97" name="Google Shape;597;p52"/>
          <p:cNvSpPr txBox="1"/>
          <p:nvPr>
            <p:ph idx="6"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98" name="Google Shape;598;p52"/>
          <p:cNvSpPr txBox="1"/>
          <p:nvPr>
            <p:ph idx="7" type="title"/>
          </p:nvPr>
        </p:nvSpPr>
        <p:spPr>
          <a:xfrm>
            <a:off x="9708475" y="5523520"/>
            <a:ext cx="4233000" cy="6180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sz="2900"/>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99" name="Google Shape;599;p52"/>
          <p:cNvSpPr txBox="1"/>
          <p:nvPr>
            <p:ph idx="1" type="body"/>
          </p:nvPr>
        </p:nvSpPr>
        <p:spPr>
          <a:xfrm>
            <a:off x="9685762" y="6300031"/>
            <a:ext cx="6546300" cy="39225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600" name="Google Shape;600;p52"/>
          <p:cNvSpPr txBox="1"/>
          <p:nvPr>
            <p:ph idx="8" type="title"/>
          </p:nvPr>
        </p:nvSpPr>
        <p:spPr>
          <a:xfrm>
            <a:off x="487731" y="1701464"/>
            <a:ext cx="4587900" cy="6180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sz="2900"/>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601" name="Google Shape;601;p52"/>
          <p:cNvSpPr txBox="1"/>
          <p:nvPr>
            <p:ph idx="9" type="body"/>
          </p:nvPr>
        </p:nvSpPr>
        <p:spPr>
          <a:xfrm>
            <a:off x="477856" y="2762592"/>
            <a:ext cx="6546300" cy="21486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earch / Finding">
  <p:cSld name="CUSTOM_7">
    <p:spTree>
      <p:nvGrpSpPr>
        <p:cNvPr id="602" name="Shape 602"/>
        <p:cNvGrpSpPr/>
        <p:nvPr/>
      </p:nvGrpSpPr>
      <p:grpSpPr>
        <a:xfrm>
          <a:off x="0" y="0"/>
          <a:ext cx="0" cy="0"/>
          <a:chOff x="0" y="0"/>
          <a:chExt cx="0" cy="0"/>
        </a:xfrm>
      </p:grpSpPr>
      <p:sp>
        <p:nvSpPr>
          <p:cNvPr id="603" name="Google Shape;603;p53"/>
          <p:cNvSpPr/>
          <p:nvPr>
            <p:ph idx="2" type="pic"/>
          </p:nvPr>
        </p:nvSpPr>
        <p:spPr>
          <a:xfrm>
            <a:off x="475258" y="4125280"/>
            <a:ext cx="5234100" cy="6086100"/>
          </a:xfrm>
          <a:prstGeom prst="rect">
            <a:avLst/>
          </a:prstGeom>
          <a:noFill/>
          <a:ln>
            <a:noFill/>
          </a:ln>
        </p:spPr>
      </p:sp>
      <p:sp>
        <p:nvSpPr>
          <p:cNvPr id="604" name="Google Shape;604;p53"/>
          <p:cNvSpPr/>
          <p:nvPr>
            <p:ph idx="3" type="pic"/>
          </p:nvPr>
        </p:nvSpPr>
        <p:spPr>
          <a:xfrm>
            <a:off x="6179678" y="4125280"/>
            <a:ext cx="5454300" cy="6086100"/>
          </a:xfrm>
          <a:prstGeom prst="rect">
            <a:avLst/>
          </a:prstGeom>
          <a:noFill/>
          <a:ln>
            <a:noFill/>
          </a:ln>
        </p:spPr>
      </p:sp>
      <p:cxnSp>
        <p:nvCxnSpPr>
          <p:cNvPr id="605" name="Google Shape;605;p53"/>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606" name="Google Shape;606;p53"/>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607" name="Google Shape;607;p53"/>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608" name="Google Shape;608;p53"/>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609" name="Google Shape;609;p53"/>
          <p:cNvSpPr txBox="1"/>
          <p:nvPr>
            <p:ph idx="6" type="title"/>
          </p:nvPr>
        </p:nvSpPr>
        <p:spPr>
          <a:xfrm>
            <a:off x="497970" y="1701464"/>
            <a:ext cx="6526500" cy="21213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610" name="Google Shape;610;p53"/>
          <p:cNvSpPr txBox="1"/>
          <p:nvPr>
            <p:ph idx="7"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611" name="Google Shape;611;p53"/>
          <p:cNvSpPr/>
          <p:nvPr>
            <p:ph idx="8" type="pic"/>
          </p:nvPr>
        </p:nvSpPr>
        <p:spPr>
          <a:xfrm>
            <a:off x="11976345" y="4125280"/>
            <a:ext cx="5868300" cy="6086100"/>
          </a:xfrm>
          <a:prstGeom prst="rect">
            <a:avLst/>
          </a:prstGeom>
          <a:noFill/>
          <a:ln>
            <a:noFill/>
          </a:ln>
        </p:spPr>
      </p:sp>
      <p:sp>
        <p:nvSpPr>
          <p:cNvPr id="612" name="Google Shape;612;p53"/>
          <p:cNvSpPr txBox="1"/>
          <p:nvPr>
            <p:ph idx="1" type="body"/>
          </p:nvPr>
        </p:nvSpPr>
        <p:spPr>
          <a:xfrm>
            <a:off x="9343560" y="457071"/>
            <a:ext cx="6900600" cy="24612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Clr>
                <a:schemeClr val="dk2"/>
              </a:buClr>
              <a:buSzPts val="2500"/>
              <a:buFont typeface="Lexend Light"/>
              <a:buChar char="●"/>
              <a:defRPr sz="2500">
                <a:solidFill>
                  <a:schemeClr val="dk2"/>
                </a:solidFill>
              </a:defRPr>
            </a:lvl1pPr>
            <a:lvl2pPr indent="-387350" lvl="1" marL="914400">
              <a:spcBef>
                <a:spcPts val="0"/>
              </a:spcBef>
              <a:spcAft>
                <a:spcPts val="0"/>
              </a:spcAft>
              <a:buClr>
                <a:schemeClr val="dk2"/>
              </a:buClr>
              <a:buSzPts val="2500"/>
              <a:buFont typeface="Lexend Light"/>
              <a:buChar char="○"/>
              <a:defRPr sz="2500">
                <a:solidFill>
                  <a:schemeClr val="dk2"/>
                </a:solidFill>
              </a:defRPr>
            </a:lvl2pPr>
            <a:lvl3pPr indent="-387350" lvl="2" marL="1371600">
              <a:spcBef>
                <a:spcPts val="0"/>
              </a:spcBef>
              <a:spcAft>
                <a:spcPts val="0"/>
              </a:spcAft>
              <a:buClr>
                <a:schemeClr val="dk2"/>
              </a:buClr>
              <a:buSzPts val="2500"/>
              <a:buFont typeface="Lexend Light"/>
              <a:buChar char="■"/>
              <a:defRPr sz="2500">
                <a:solidFill>
                  <a:schemeClr val="dk2"/>
                </a:solidFill>
              </a:defRPr>
            </a:lvl3pPr>
            <a:lvl4pPr indent="-387350" lvl="3" marL="1828800">
              <a:spcBef>
                <a:spcPts val="0"/>
              </a:spcBef>
              <a:spcAft>
                <a:spcPts val="0"/>
              </a:spcAft>
              <a:buClr>
                <a:schemeClr val="dk2"/>
              </a:buClr>
              <a:buSzPts val="2500"/>
              <a:buFont typeface="Lexend Light"/>
              <a:buChar char="●"/>
              <a:defRPr sz="2500">
                <a:solidFill>
                  <a:schemeClr val="dk2"/>
                </a:solidFill>
              </a:defRPr>
            </a:lvl4pPr>
            <a:lvl5pPr indent="-387350" lvl="4" marL="2286000">
              <a:spcBef>
                <a:spcPts val="0"/>
              </a:spcBef>
              <a:spcAft>
                <a:spcPts val="0"/>
              </a:spcAft>
              <a:buClr>
                <a:schemeClr val="dk2"/>
              </a:buClr>
              <a:buSzPts val="2500"/>
              <a:buFont typeface="Lexend Light"/>
              <a:buChar char="○"/>
              <a:defRPr sz="2500">
                <a:solidFill>
                  <a:schemeClr val="dk2"/>
                </a:solidFill>
              </a:defRPr>
            </a:lvl5pPr>
            <a:lvl6pPr indent="-387350" lvl="5" marL="2743200">
              <a:spcBef>
                <a:spcPts val="0"/>
              </a:spcBef>
              <a:spcAft>
                <a:spcPts val="0"/>
              </a:spcAft>
              <a:buClr>
                <a:schemeClr val="dk2"/>
              </a:buClr>
              <a:buSzPts val="2500"/>
              <a:buFont typeface="Lexend Light"/>
              <a:buChar char="■"/>
              <a:defRPr sz="2500">
                <a:solidFill>
                  <a:schemeClr val="dk2"/>
                </a:solidFill>
              </a:defRPr>
            </a:lvl6pPr>
            <a:lvl7pPr indent="-387350" lvl="6" marL="3200400">
              <a:spcBef>
                <a:spcPts val="0"/>
              </a:spcBef>
              <a:spcAft>
                <a:spcPts val="0"/>
              </a:spcAft>
              <a:buClr>
                <a:schemeClr val="dk2"/>
              </a:buClr>
              <a:buSzPts val="2500"/>
              <a:buFont typeface="Lexend Light"/>
              <a:buChar char="●"/>
              <a:defRPr sz="2500">
                <a:solidFill>
                  <a:schemeClr val="dk2"/>
                </a:solidFill>
              </a:defRPr>
            </a:lvl7pPr>
            <a:lvl8pPr indent="-387350" lvl="7" marL="3657600">
              <a:spcBef>
                <a:spcPts val="0"/>
              </a:spcBef>
              <a:spcAft>
                <a:spcPts val="0"/>
              </a:spcAft>
              <a:buClr>
                <a:schemeClr val="dk2"/>
              </a:buClr>
              <a:buSzPts val="2500"/>
              <a:buFont typeface="Lexend Light"/>
              <a:buChar char="○"/>
              <a:defRPr sz="2500">
                <a:solidFill>
                  <a:schemeClr val="dk2"/>
                </a:solidFill>
              </a:defRPr>
            </a:lvl8pPr>
            <a:lvl9pPr indent="-387350" lvl="8" marL="4114800">
              <a:spcBef>
                <a:spcPts val="0"/>
              </a:spcBef>
              <a:spcAft>
                <a:spcPts val="0"/>
              </a:spcAft>
              <a:buClr>
                <a:schemeClr val="dk2"/>
              </a:buClr>
              <a:buSzPts val="2500"/>
              <a:buFont typeface="Lexend Light"/>
              <a:buChar char="■"/>
              <a:defRPr sz="2500">
                <a:solidFill>
                  <a:schemeClr val="dk2"/>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9" name="Shape 109"/>
        <p:cNvGrpSpPr/>
        <p:nvPr/>
      </p:nvGrpSpPr>
      <p:grpSpPr>
        <a:xfrm>
          <a:off x="0" y="0"/>
          <a:ext cx="0" cy="0"/>
          <a:chOff x="0" y="0"/>
          <a:chExt cx="0" cy="0"/>
        </a:xfrm>
      </p:grpSpPr>
      <p:grpSp>
        <p:nvGrpSpPr>
          <p:cNvPr id="110" name="Google Shape;110;p7"/>
          <p:cNvGrpSpPr/>
          <p:nvPr/>
        </p:nvGrpSpPr>
        <p:grpSpPr>
          <a:xfrm>
            <a:off x="1301373" y="622401"/>
            <a:ext cx="2077546" cy="2077546"/>
            <a:chOff x="348199" y="179450"/>
            <a:chExt cx="1116300" cy="1116300"/>
          </a:xfrm>
        </p:grpSpPr>
        <p:sp>
          <p:nvSpPr>
            <p:cNvPr id="111" name="Google Shape;111;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12" name="Google Shape;112;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113" name="Google Shape;113;p7"/>
          <p:cNvSpPr txBox="1"/>
          <p:nvPr>
            <p:ph type="title"/>
          </p:nvPr>
        </p:nvSpPr>
        <p:spPr>
          <a:xfrm>
            <a:off x="2710589" y="1244445"/>
            <a:ext cx="6885600" cy="3305700"/>
          </a:xfrm>
          <a:prstGeom prst="rect">
            <a:avLst/>
          </a:prstGeom>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114" name="Google Shape;114;p7"/>
          <p:cNvSpPr txBox="1"/>
          <p:nvPr>
            <p:ph idx="1" type="body"/>
          </p:nvPr>
        </p:nvSpPr>
        <p:spPr>
          <a:xfrm>
            <a:off x="2710589" y="4801843"/>
            <a:ext cx="6885600" cy="4619100"/>
          </a:xfrm>
          <a:prstGeom prst="rect">
            <a:avLst/>
          </a:prstGeom>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115" name="Google Shape;115;p7"/>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6" name="Shape 116"/>
        <p:cNvGrpSpPr/>
        <p:nvPr/>
      </p:nvGrpSpPr>
      <p:grpSpPr>
        <a:xfrm>
          <a:off x="0" y="0"/>
          <a:ext cx="0" cy="0"/>
          <a:chOff x="0" y="0"/>
          <a:chExt cx="0" cy="0"/>
        </a:xfrm>
      </p:grpSpPr>
      <p:grpSp>
        <p:nvGrpSpPr>
          <p:cNvPr id="117" name="Google Shape;117;p8"/>
          <p:cNvGrpSpPr/>
          <p:nvPr/>
        </p:nvGrpSpPr>
        <p:grpSpPr>
          <a:xfrm>
            <a:off x="14275898" y="2716"/>
            <a:ext cx="4714030" cy="5408913"/>
            <a:chOff x="6790514" y="1306"/>
            <a:chExt cx="2267451" cy="2601690"/>
          </a:xfrm>
        </p:grpSpPr>
        <p:grpSp>
          <p:nvGrpSpPr>
            <p:cNvPr id="118" name="Google Shape;118;p8"/>
            <p:cNvGrpSpPr/>
            <p:nvPr/>
          </p:nvGrpSpPr>
          <p:grpSpPr>
            <a:xfrm>
              <a:off x="7067465" y="1306"/>
              <a:ext cx="1990500" cy="1990200"/>
              <a:chOff x="7067465" y="1306"/>
              <a:chExt cx="1990500" cy="1990200"/>
            </a:xfrm>
          </p:grpSpPr>
          <p:sp>
            <p:nvSpPr>
              <p:cNvPr id="119" name="Google Shape;119;p8"/>
              <p:cNvSpPr/>
              <p:nvPr/>
            </p:nvSpPr>
            <p:spPr>
              <a:xfrm rot="-8648551">
                <a:off x="7594313" y="527721"/>
                <a:ext cx="937226" cy="937226"/>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0" name="Google Shape;120;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1" name="Google Shape;121;p8"/>
              <p:cNvSpPr/>
              <p:nvPr/>
            </p:nvSpPr>
            <p:spPr>
              <a:xfrm rot="-8649154">
                <a:off x="7349891" y="283705"/>
                <a:ext cx="1425647" cy="1425404"/>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8207126" y="1807996"/>
              <a:ext cx="795000" cy="795000"/>
              <a:chOff x="8207126" y="1807996"/>
              <a:chExt cx="795000" cy="795000"/>
            </a:xfrm>
          </p:grpSpPr>
          <p:sp>
            <p:nvSpPr>
              <p:cNvPr id="123" name="Google Shape;123;p8"/>
              <p:cNvSpPr/>
              <p:nvPr/>
            </p:nvSpPr>
            <p:spPr>
              <a:xfrm rot="2152054">
                <a:off x="8319942" y="1920813"/>
                <a:ext cx="569367" cy="569367"/>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4" name="Google Shape;124;p8"/>
              <p:cNvSpPr/>
              <p:nvPr/>
            </p:nvSpPr>
            <p:spPr>
              <a:xfrm rot="2150259">
                <a:off x="8408218" y="2008610"/>
                <a:ext cx="393004" cy="393004"/>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5" name="Google Shape;125;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26" name="Google Shape;126;p8"/>
            <p:cNvGrpSpPr/>
            <p:nvPr/>
          </p:nvGrpSpPr>
          <p:grpSpPr>
            <a:xfrm>
              <a:off x="6790514" y="118857"/>
              <a:ext cx="548700" cy="548700"/>
              <a:chOff x="6790514" y="118857"/>
              <a:chExt cx="548700" cy="548700"/>
            </a:xfrm>
          </p:grpSpPr>
          <p:sp>
            <p:nvSpPr>
              <p:cNvPr id="127" name="Google Shape;127;p8"/>
              <p:cNvSpPr/>
              <p:nvPr/>
            </p:nvSpPr>
            <p:spPr>
              <a:xfrm rot="2150259">
                <a:off x="6868362" y="196705"/>
                <a:ext cx="393004" cy="393004"/>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8" name="Google Shape;128;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sp>
        <p:nvSpPr>
          <p:cNvPr id="129" name="Google Shape;129;p8"/>
          <p:cNvSpPr txBox="1"/>
          <p:nvPr>
            <p:ph type="title"/>
          </p:nvPr>
        </p:nvSpPr>
        <p:spPr>
          <a:xfrm>
            <a:off x="1713089" y="1587534"/>
            <a:ext cx="12178200" cy="74289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lt1"/>
              </a:buClr>
              <a:buSzPts val="7500"/>
              <a:buNone/>
              <a:defRPr sz="7500">
                <a:solidFill>
                  <a:schemeClr val="lt1"/>
                </a:solidFill>
              </a:defRPr>
            </a:lvl1pPr>
            <a:lvl2pPr lvl="1">
              <a:spcBef>
                <a:spcPts val="0"/>
              </a:spcBef>
              <a:spcAft>
                <a:spcPts val="0"/>
              </a:spcAft>
              <a:buClr>
                <a:schemeClr val="lt1"/>
              </a:buClr>
              <a:buSzPts val="7500"/>
              <a:buNone/>
              <a:defRPr sz="7500">
                <a:solidFill>
                  <a:schemeClr val="lt1"/>
                </a:solidFill>
              </a:defRPr>
            </a:lvl2pPr>
            <a:lvl3pPr lvl="2">
              <a:spcBef>
                <a:spcPts val="0"/>
              </a:spcBef>
              <a:spcAft>
                <a:spcPts val="0"/>
              </a:spcAft>
              <a:buClr>
                <a:schemeClr val="lt1"/>
              </a:buClr>
              <a:buSzPts val="7500"/>
              <a:buNone/>
              <a:defRPr sz="7500">
                <a:solidFill>
                  <a:schemeClr val="lt1"/>
                </a:solidFill>
              </a:defRPr>
            </a:lvl3pPr>
            <a:lvl4pPr lvl="3">
              <a:spcBef>
                <a:spcPts val="0"/>
              </a:spcBef>
              <a:spcAft>
                <a:spcPts val="0"/>
              </a:spcAft>
              <a:buClr>
                <a:schemeClr val="lt1"/>
              </a:buClr>
              <a:buSzPts val="7500"/>
              <a:buNone/>
              <a:defRPr sz="7500">
                <a:solidFill>
                  <a:schemeClr val="lt1"/>
                </a:solidFill>
              </a:defRPr>
            </a:lvl4pPr>
            <a:lvl5pPr lvl="4">
              <a:spcBef>
                <a:spcPts val="0"/>
              </a:spcBef>
              <a:spcAft>
                <a:spcPts val="0"/>
              </a:spcAft>
              <a:buClr>
                <a:schemeClr val="lt1"/>
              </a:buClr>
              <a:buSzPts val="7500"/>
              <a:buNone/>
              <a:defRPr sz="7500">
                <a:solidFill>
                  <a:schemeClr val="lt1"/>
                </a:solidFill>
              </a:defRPr>
            </a:lvl5pPr>
            <a:lvl6pPr lvl="5">
              <a:spcBef>
                <a:spcPts val="0"/>
              </a:spcBef>
              <a:spcAft>
                <a:spcPts val="0"/>
              </a:spcAft>
              <a:buClr>
                <a:schemeClr val="lt1"/>
              </a:buClr>
              <a:buSzPts val="7500"/>
              <a:buNone/>
              <a:defRPr sz="7500">
                <a:solidFill>
                  <a:schemeClr val="lt1"/>
                </a:solidFill>
              </a:defRPr>
            </a:lvl6pPr>
            <a:lvl7pPr lvl="6">
              <a:spcBef>
                <a:spcPts val="0"/>
              </a:spcBef>
              <a:spcAft>
                <a:spcPts val="0"/>
              </a:spcAft>
              <a:buClr>
                <a:schemeClr val="lt1"/>
              </a:buClr>
              <a:buSzPts val="7500"/>
              <a:buNone/>
              <a:defRPr sz="7500">
                <a:solidFill>
                  <a:schemeClr val="lt1"/>
                </a:solidFill>
              </a:defRPr>
            </a:lvl7pPr>
            <a:lvl8pPr lvl="7">
              <a:spcBef>
                <a:spcPts val="0"/>
              </a:spcBef>
              <a:spcAft>
                <a:spcPts val="0"/>
              </a:spcAft>
              <a:buClr>
                <a:schemeClr val="lt1"/>
              </a:buClr>
              <a:buSzPts val="7500"/>
              <a:buNone/>
              <a:defRPr sz="7500">
                <a:solidFill>
                  <a:schemeClr val="lt1"/>
                </a:solidFill>
              </a:defRPr>
            </a:lvl8pPr>
            <a:lvl9pPr lvl="8">
              <a:spcBef>
                <a:spcPts val="0"/>
              </a:spcBef>
              <a:spcAft>
                <a:spcPts val="0"/>
              </a:spcAft>
              <a:buClr>
                <a:schemeClr val="lt1"/>
              </a:buClr>
              <a:buSzPts val="7500"/>
              <a:buNone/>
              <a:defRPr sz="7500">
                <a:solidFill>
                  <a:schemeClr val="lt1"/>
                </a:solidFill>
              </a:defRPr>
            </a:lvl9pPr>
          </a:lstStyle>
          <a:p/>
        </p:txBody>
      </p:sp>
      <p:sp>
        <p:nvSpPr>
          <p:cNvPr id="130" name="Google Shape;130;p8"/>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1" name="Shape 131"/>
        <p:cNvGrpSpPr/>
        <p:nvPr/>
      </p:nvGrpSpPr>
      <p:grpSpPr>
        <a:xfrm>
          <a:off x="0" y="0"/>
          <a:ext cx="0" cy="0"/>
          <a:chOff x="0" y="0"/>
          <a:chExt cx="0" cy="0"/>
        </a:xfrm>
      </p:grpSpPr>
      <p:grpSp>
        <p:nvGrpSpPr>
          <p:cNvPr id="132" name="Google Shape;132;p9"/>
          <p:cNvGrpSpPr/>
          <p:nvPr/>
        </p:nvGrpSpPr>
        <p:grpSpPr>
          <a:xfrm>
            <a:off x="1301373" y="622401"/>
            <a:ext cx="2077546" cy="2077546"/>
            <a:chOff x="348199" y="179450"/>
            <a:chExt cx="1116300" cy="1116300"/>
          </a:xfrm>
        </p:grpSpPr>
        <p:sp>
          <p:nvSpPr>
            <p:cNvPr id="133" name="Google Shape;133;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34" name="Google Shape;134;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135" name="Google Shape;135;p9"/>
          <p:cNvSpPr txBox="1"/>
          <p:nvPr>
            <p:ph type="title"/>
          </p:nvPr>
        </p:nvSpPr>
        <p:spPr>
          <a:xfrm>
            <a:off x="2710589" y="1244445"/>
            <a:ext cx="7131900" cy="4137600"/>
          </a:xfrm>
          <a:prstGeom prst="rect">
            <a:avLst/>
          </a:prstGeom>
          <a:ln cap="flat" cmpd="sng" w="9525">
            <a:solidFill>
              <a:schemeClr val="lt1"/>
            </a:solidFill>
            <a:prstDash val="solid"/>
            <a:round/>
            <a:headEnd len="sm" w="sm" type="none"/>
            <a:tailEnd len="sm" w="sm" type="none"/>
          </a:ln>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136" name="Google Shape;136;p9"/>
          <p:cNvSpPr txBox="1"/>
          <p:nvPr>
            <p:ph idx="1" type="subTitle"/>
          </p:nvPr>
        </p:nvSpPr>
        <p:spPr>
          <a:xfrm>
            <a:off x="2710589" y="5703152"/>
            <a:ext cx="7131900" cy="1509300"/>
          </a:xfrm>
          <a:prstGeom prst="rect">
            <a:avLst/>
          </a:prstGeom>
          <a:ln cap="flat" cmpd="sng" w="9525">
            <a:solidFill>
              <a:schemeClr val="lt1"/>
            </a:solidFill>
            <a:prstDash val="solid"/>
            <a:round/>
            <a:headEnd len="sm" w="sm" type="none"/>
            <a:tailEnd len="sm" w="sm" type="none"/>
          </a:ln>
        </p:spPr>
        <p:txBody>
          <a:bodyPr anchorCtr="0" anchor="t" bIns="190075" lIns="190075" spcFirstLastPara="1" rIns="190075" wrap="square" tIns="190075">
            <a:normAutofit/>
          </a:bodyPr>
          <a:lstStyle>
            <a:lvl1pPr lvl="0">
              <a:lnSpc>
                <a:spcPct val="100000"/>
              </a:lnSpc>
              <a:spcBef>
                <a:spcPts val="0"/>
              </a:spcBef>
              <a:spcAft>
                <a:spcPts val="0"/>
              </a:spcAft>
              <a:buSzPts val="3300"/>
              <a:buNone/>
              <a:defRPr sz="3300"/>
            </a:lvl1pPr>
            <a:lvl2pPr lvl="1">
              <a:lnSpc>
                <a:spcPct val="100000"/>
              </a:lnSpc>
              <a:spcBef>
                <a:spcPts val="0"/>
              </a:spcBef>
              <a:spcAft>
                <a:spcPts val="0"/>
              </a:spcAft>
              <a:buSzPts val="3300"/>
              <a:buNone/>
              <a:defRPr sz="3300"/>
            </a:lvl2pPr>
            <a:lvl3pPr lvl="2">
              <a:lnSpc>
                <a:spcPct val="100000"/>
              </a:lnSpc>
              <a:spcBef>
                <a:spcPts val="0"/>
              </a:spcBef>
              <a:spcAft>
                <a:spcPts val="0"/>
              </a:spcAft>
              <a:buSzPts val="3300"/>
              <a:buNone/>
              <a:defRPr sz="3300"/>
            </a:lvl3pPr>
            <a:lvl4pPr lvl="3">
              <a:lnSpc>
                <a:spcPct val="100000"/>
              </a:lnSpc>
              <a:spcBef>
                <a:spcPts val="0"/>
              </a:spcBef>
              <a:spcAft>
                <a:spcPts val="0"/>
              </a:spcAft>
              <a:buSzPts val="3300"/>
              <a:buNone/>
              <a:defRPr sz="3300"/>
            </a:lvl4pPr>
            <a:lvl5pPr lvl="4">
              <a:lnSpc>
                <a:spcPct val="100000"/>
              </a:lnSpc>
              <a:spcBef>
                <a:spcPts val="0"/>
              </a:spcBef>
              <a:spcAft>
                <a:spcPts val="0"/>
              </a:spcAft>
              <a:buSzPts val="3300"/>
              <a:buNone/>
              <a:defRPr sz="3300"/>
            </a:lvl5pPr>
            <a:lvl6pPr lvl="5">
              <a:lnSpc>
                <a:spcPct val="100000"/>
              </a:lnSpc>
              <a:spcBef>
                <a:spcPts val="0"/>
              </a:spcBef>
              <a:spcAft>
                <a:spcPts val="0"/>
              </a:spcAft>
              <a:buSzPts val="3300"/>
              <a:buNone/>
              <a:defRPr sz="3300"/>
            </a:lvl6pPr>
            <a:lvl7pPr lvl="6">
              <a:lnSpc>
                <a:spcPct val="100000"/>
              </a:lnSpc>
              <a:spcBef>
                <a:spcPts val="0"/>
              </a:spcBef>
              <a:spcAft>
                <a:spcPts val="0"/>
              </a:spcAft>
              <a:buSzPts val="3300"/>
              <a:buNone/>
              <a:defRPr sz="3300"/>
            </a:lvl7pPr>
            <a:lvl8pPr lvl="7">
              <a:lnSpc>
                <a:spcPct val="100000"/>
              </a:lnSpc>
              <a:spcBef>
                <a:spcPts val="0"/>
              </a:spcBef>
              <a:spcAft>
                <a:spcPts val="0"/>
              </a:spcAft>
              <a:buSzPts val="3300"/>
              <a:buNone/>
              <a:defRPr sz="3300"/>
            </a:lvl8pPr>
            <a:lvl9pPr lvl="8">
              <a:lnSpc>
                <a:spcPct val="100000"/>
              </a:lnSpc>
              <a:spcBef>
                <a:spcPts val="0"/>
              </a:spcBef>
              <a:spcAft>
                <a:spcPts val="0"/>
              </a:spcAft>
              <a:buSzPts val="3300"/>
              <a:buNone/>
              <a:defRPr sz="3300"/>
            </a:lvl9pPr>
          </a:lstStyle>
          <a:p/>
        </p:txBody>
      </p:sp>
      <p:sp>
        <p:nvSpPr>
          <p:cNvPr id="137" name="Google Shape;137;p9"/>
          <p:cNvSpPr txBox="1"/>
          <p:nvPr>
            <p:ph idx="2" type="body"/>
          </p:nvPr>
        </p:nvSpPr>
        <p:spPr>
          <a:xfrm>
            <a:off x="10194752" y="1374227"/>
            <a:ext cx="7131900" cy="8046900"/>
          </a:xfrm>
          <a:prstGeom prst="rect">
            <a:avLst/>
          </a:prstGeom>
          <a:ln cap="flat" cmpd="sng" w="9525">
            <a:solidFill>
              <a:schemeClr val="lt1"/>
            </a:solidFill>
            <a:prstDash val="solid"/>
            <a:round/>
            <a:headEnd len="sm" w="sm" type="none"/>
            <a:tailEnd len="sm" w="sm" type="none"/>
          </a:ln>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138" name="Google Shape;138;p9"/>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9" name="Shape 139"/>
        <p:cNvGrpSpPr/>
        <p:nvPr/>
      </p:nvGrpSpPr>
      <p:grpSpPr>
        <a:xfrm>
          <a:off x="0" y="0"/>
          <a:ext cx="0" cy="0"/>
          <a:chOff x="0" y="0"/>
          <a:chExt cx="0" cy="0"/>
        </a:xfrm>
      </p:grpSpPr>
      <p:grpSp>
        <p:nvGrpSpPr>
          <p:cNvPr id="140" name="Google Shape;140;p10"/>
          <p:cNvGrpSpPr/>
          <p:nvPr/>
        </p:nvGrpSpPr>
        <p:grpSpPr>
          <a:xfrm>
            <a:off x="1483094" y="7998203"/>
            <a:ext cx="1715976" cy="1715976"/>
            <a:chOff x="348199" y="179450"/>
            <a:chExt cx="1116300" cy="1116300"/>
          </a:xfrm>
        </p:grpSpPr>
        <p:sp>
          <p:nvSpPr>
            <p:cNvPr id="141" name="Google Shape;141;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42" name="Google Shape;142;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143" name="Google Shape;143;p10"/>
          <p:cNvSpPr txBox="1"/>
          <p:nvPr>
            <p:ph idx="1" type="body"/>
          </p:nvPr>
        </p:nvSpPr>
        <p:spPr>
          <a:xfrm>
            <a:off x="2710590" y="8604980"/>
            <a:ext cx="12147900" cy="1112100"/>
          </a:xfrm>
          <a:prstGeom prst="rect">
            <a:avLst/>
          </a:prstGeom>
        </p:spPr>
        <p:txBody>
          <a:bodyPr anchorCtr="0" anchor="t" bIns="190075" lIns="190075" spcFirstLastPara="1" rIns="190075" wrap="square" tIns="190075">
            <a:normAutofit/>
          </a:bodyPr>
          <a:lstStyle>
            <a:lvl1pPr indent="-228600" lvl="0" marL="457200">
              <a:lnSpc>
                <a:spcPct val="100000"/>
              </a:lnSpc>
              <a:spcBef>
                <a:spcPts val="0"/>
              </a:spcBef>
              <a:spcAft>
                <a:spcPts val="0"/>
              </a:spcAft>
              <a:buSzPts val="2700"/>
              <a:buNone/>
              <a:defRPr/>
            </a:lvl1pPr>
          </a:lstStyle>
          <a:p/>
        </p:txBody>
      </p:sp>
      <p:sp>
        <p:nvSpPr>
          <p:cNvPr id="144" name="Google Shape;144;p10"/>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20" Type="http://schemas.openxmlformats.org/officeDocument/2006/relationships/slideLayout" Target="../slideLayouts/slideLayout31.xml"/><Relationship Id="rId41" Type="http://schemas.openxmlformats.org/officeDocument/2006/relationships/theme" Target="../theme/theme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39" Type="http://schemas.openxmlformats.org/officeDocument/2006/relationships/slideLayout" Target="../slideLayouts/slideLayout50.xml"/><Relationship Id="rId16" Type="http://schemas.openxmlformats.org/officeDocument/2006/relationships/slideLayout" Target="../slideLayouts/slideLayout27.xml"/><Relationship Id="rId38" Type="http://schemas.openxmlformats.org/officeDocument/2006/relationships/slideLayout" Target="../slideLayouts/slideLayout49.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648022" y="925212"/>
            <a:ext cx="17714400" cy="1190700"/>
          </a:xfrm>
          <a:prstGeom prst="rect">
            <a:avLst/>
          </a:prstGeom>
          <a:noFill/>
          <a:ln>
            <a:noFill/>
          </a:ln>
        </p:spPr>
        <p:txBody>
          <a:bodyPr anchorCtr="0" anchor="t" bIns="190075" lIns="190075" spcFirstLastPara="1" rIns="190075" wrap="square" tIns="190075">
            <a:normAutofit/>
          </a:bodyPr>
          <a:lstStyle>
            <a:lvl1pPr lvl="0">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1pPr>
            <a:lvl2pPr lvl="1">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2pPr>
            <a:lvl3pPr lvl="2">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3pPr>
            <a:lvl4pPr lvl="3">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4pPr>
            <a:lvl5pPr lvl="4">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5pPr>
            <a:lvl6pPr lvl="5">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6pPr>
            <a:lvl7pPr lvl="6">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7pPr>
            <a:lvl8pPr lvl="7">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8pPr>
            <a:lvl9pPr lvl="8">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9pPr>
          </a:lstStyle>
          <a:p/>
        </p:txBody>
      </p:sp>
      <p:sp>
        <p:nvSpPr>
          <p:cNvPr id="11" name="Google Shape;11;p1"/>
          <p:cNvSpPr txBox="1"/>
          <p:nvPr>
            <p:ph idx="1" type="body"/>
          </p:nvPr>
        </p:nvSpPr>
        <p:spPr>
          <a:xfrm>
            <a:off x="648022" y="2396010"/>
            <a:ext cx="17714400" cy="7102800"/>
          </a:xfrm>
          <a:prstGeom prst="rect">
            <a:avLst/>
          </a:prstGeom>
          <a:noFill/>
          <a:ln>
            <a:noFill/>
          </a:ln>
        </p:spPr>
        <p:txBody>
          <a:bodyPr anchorCtr="0" anchor="t" bIns="190075" lIns="190075" spcFirstLastPara="1" rIns="190075" wrap="square" tIns="190075">
            <a:normAutofit/>
          </a:bodyPr>
          <a:lstStyle>
            <a:lvl1pPr indent="-400050" lvl="0" marL="457200">
              <a:lnSpc>
                <a:spcPct val="115000"/>
              </a:lnSpc>
              <a:spcBef>
                <a:spcPts val="0"/>
              </a:spcBef>
              <a:spcAft>
                <a:spcPts val="0"/>
              </a:spcAft>
              <a:buClr>
                <a:schemeClr val="dk2"/>
              </a:buClr>
              <a:buSzPts val="2700"/>
              <a:buFont typeface="Nunito"/>
              <a:buChar char="●"/>
              <a:defRPr sz="2700">
                <a:solidFill>
                  <a:schemeClr val="dk2"/>
                </a:solidFill>
                <a:latin typeface="Nunito"/>
                <a:ea typeface="Nunito"/>
                <a:cs typeface="Nunito"/>
                <a:sym typeface="Nunito"/>
              </a:defRPr>
            </a:lvl1pPr>
            <a:lvl2pPr indent="-374650" lvl="1" marL="9144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2pPr>
            <a:lvl3pPr indent="-374650" lvl="2" marL="13716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3pPr>
            <a:lvl4pPr indent="-374650" lvl="3" marL="18288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4pPr>
            <a:lvl5pPr indent="-374650" lvl="4" marL="22860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5pPr>
            <a:lvl6pPr indent="-374650" lvl="5" marL="27432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6pPr>
            <a:lvl7pPr indent="-374650" lvl="6" marL="32004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7pPr>
            <a:lvl8pPr indent="-374650" lvl="7" marL="36576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8pPr>
            <a:lvl9pPr indent="-374650" lvl="8" marL="41148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9pPr>
          </a:lstStyle>
          <a:p/>
        </p:txBody>
      </p:sp>
      <p:sp>
        <p:nvSpPr>
          <p:cNvPr id="12" name="Google Shape;12;p1"/>
          <p:cNvSpPr txBox="1"/>
          <p:nvPr>
            <p:ph idx="12" type="sldNum"/>
          </p:nvPr>
        </p:nvSpPr>
        <p:spPr>
          <a:xfrm>
            <a:off x="17569655" y="9848231"/>
            <a:ext cx="1140600" cy="818400"/>
          </a:xfrm>
          <a:prstGeom prst="rect">
            <a:avLst/>
          </a:prstGeom>
          <a:noFill/>
          <a:ln>
            <a:noFill/>
          </a:ln>
        </p:spPr>
        <p:txBody>
          <a:bodyPr anchorCtr="0" anchor="ctr" bIns="190075" lIns="190075" spcFirstLastPara="1" rIns="190075" wrap="square" tIns="190075">
            <a:normAutofit/>
          </a:bodyPr>
          <a:lstStyle>
            <a:lvl1pPr lvl="0" algn="r">
              <a:buNone/>
              <a:defRPr sz="1900">
                <a:solidFill>
                  <a:schemeClr val="dk2"/>
                </a:solidFill>
                <a:latin typeface="Nunito"/>
                <a:ea typeface="Nunito"/>
                <a:cs typeface="Nunito"/>
                <a:sym typeface="Nunito"/>
              </a:defRPr>
            </a:lvl1pPr>
            <a:lvl2pPr lvl="1" algn="r">
              <a:buNone/>
              <a:defRPr sz="1900">
                <a:solidFill>
                  <a:schemeClr val="dk2"/>
                </a:solidFill>
                <a:latin typeface="Nunito"/>
                <a:ea typeface="Nunito"/>
                <a:cs typeface="Nunito"/>
                <a:sym typeface="Nunito"/>
              </a:defRPr>
            </a:lvl2pPr>
            <a:lvl3pPr lvl="2" algn="r">
              <a:buNone/>
              <a:defRPr sz="1900">
                <a:solidFill>
                  <a:schemeClr val="dk2"/>
                </a:solidFill>
                <a:latin typeface="Nunito"/>
                <a:ea typeface="Nunito"/>
                <a:cs typeface="Nunito"/>
                <a:sym typeface="Nunito"/>
              </a:defRPr>
            </a:lvl3pPr>
            <a:lvl4pPr lvl="3" algn="r">
              <a:buNone/>
              <a:defRPr sz="1900">
                <a:solidFill>
                  <a:schemeClr val="dk2"/>
                </a:solidFill>
                <a:latin typeface="Nunito"/>
                <a:ea typeface="Nunito"/>
                <a:cs typeface="Nunito"/>
                <a:sym typeface="Nunito"/>
              </a:defRPr>
            </a:lvl4pPr>
            <a:lvl5pPr lvl="4" algn="r">
              <a:buNone/>
              <a:defRPr sz="1900">
                <a:solidFill>
                  <a:schemeClr val="dk2"/>
                </a:solidFill>
                <a:latin typeface="Nunito"/>
                <a:ea typeface="Nunito"/>
                <a:cs typeface="Nunito"/>
                <a:sym typeface="Nunito"/>
              </a:defRPr>
            </a:lvl5pPr>
            <a:lvl6pPr lvl="5" algn="r">
              <a:buNone/>
              <a:defRPr sz="1900">
                <a:solidFill>
                  <a:schemeClr val="dk2"/>
                </a:solidFill>
                <a:latin typeface="Nunito"/>
                <a:ea typeface="Nunito"/>
                <a:cs typeface="Nunito"/>
                <a:sym typeface="Nunito"/>
              </a:defRPr>
            </a:lvl6pPr>
            <a:lvl7pPr lvl="6" algn="r">
              <a:buNone/>
              <a:defRPr sz="1900">
                <a:solidFill>
                  <a:schemeClr val="dk2"/>
                </a:solidFill>
                <a:latin typeface="Nunito"/>
                <a:ea typeface="Nunito"/>
                <a:cs typeface="Nunito"/>
                <a:sym typeface="Nunito"/>
              </a:defRPr>
            </a:lvl7pPr>
            <a:lvl8pPr lvl="7" algn="r">
              <a:buNone/>
              <a:defRPr sz="1900">
                <a:solidFill>
                  <a:schemeClr val="dk2"/>
                </a:solidFill>
                <a:latin typeface="Nunito"/>
                <a:ea typeface="Nunito"/>
                <a:cs typeface="Nunito"/>
                <a:sym typeface="Nunito"/>
              </a:defRPr>
            </a:lvl8pPr>
            <a:lvl9pPr lvl="8" algn="r">
              <a:buNone/>
              <a:defRPr sz="1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77" name="Shape 277"/>
        <p:cNvGrpSpPr/>
        <p:nvPr/>
      </p:nvGrpSpPr>
      <p:grpSpPr>
        <a:xfrm>
          <a:off x="0" y="0"/>
          <a:ext cx="0" cy="0"/>
          <a:chOff x="0" y="0"/>
          <a:chExt cx="0" cy="0"/>
        </a:xfrm>
      </p:grpSpPr>
      <p:sp>
        <p:nvSpPr>
          <p:cNvPr id="278" name="Google Shape;278;p13"/>
          <p:cNvSpPr txBox="1"/>
          <p:nvPr>
            <p:ph type="title"/>
          </p:nvPr>
        </p:nvSpPr>
        <p:spPr>
          <a:xfrm>
            <a:off x="475257" y="457071"/>
            <a:ext cx="12396600" cy="1721400"/>
          </a:xfrm>
          <a:prstGeom prst="rect">
            <a:avLst/>
          </a:prstGeom>
          <a:noFill/>
          <a:ln>
            <a:noFill/>
          </a:ln>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1pPr>
            <a:lvl2pPr lvl="1">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2pPr>
            <a:lvl3pPr lvl="2">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3pPr>
            <a:lvl4pPr lvl="3">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4pPr>
            <a:lvl5pPr lvl="4">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5pPr>
            <a:lvl6pPr lvl="5">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6pPr>
            <a:lvl7pPr lvl="6">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7pPr>
            <a:lvl8pPr lvl="7">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8pPr>
            <a:lvl9pPr lvl="8">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9pPr>
          </a:lstStyle>
          <a:p/>
        </p:txBody>
      </p:sp>
      <p:sp>
        <p:nvSpPr>
          <p:cNvPr id="279" name="Google Shape;279;p13"/>
          <p:cNvSpPr txBox="1"/>
          <p:nvPr>
            <p:ph idx="1" type="body"/>
          </p:nvPr>
        </p:nvSpPr>
        <p:spPr>
          <a:xfrm>
            <a:off x="9685762" y="2918310"/>
            <a:ext cx="8849100" cy="4298700"/>
          </a:xfrm>
          <a:prstGeom prst="rect">
            <a:avLst/>
          </a:prstGeom>
          <a:noFill/>
          <a:ln>
            <a:noFill/>
          </a:ln>
        </p:spPr>
        <p:txBody>
          <a:bodyPr anchorCtr="0" anchor="t" bIns="190075" lIns="190075" spcFirstLastPara="1" rIns="190075" wrap="square" tIns="190075">
            <a:noAutofit/>
          </a:bodyPr>
          <a:lstStyle>
            <a:lvl1pPr indent="-349250" lvl="0" marL="4572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1pPr>
            <a:lvl2pPr indent="-349250" lvl="1" marL="9144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2pPr>
            <a:lvl3pPr indent="-349250" lvl="2" marL="13716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3pPr>
            <a:lvl4pPr indent="-349250" lvl="3" marL="18288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4pPr>
            <a:lvl5pPr indent="-349250" lvl="4" marL="22860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5pPr>
            <a:lvl6pPr indent="-349250" lvl="5" marL="27432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6pPr>
            <a:lvl7pPr indent="-349250" lvl="6" marL="32004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7pPr>
            <a:lvl8pPr indent="-349250" lvl="7" marL="36576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8pPr>
            <a:lvl9pPr indent="-349250" lvl="8" marL="41148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9pPr>
          </a:lstStyle>
          <a:p/>
        </p:txBody>
      </p:sp>
      <p:sp>
        <p:nvSpPr>
          <p:cNvPr id="280" name="Google Shape;280;p13"/>
          <p:cNvSpPr txBox="1"/>
          <p:nvPr>
            <p:ph idx="12" type="sldNum"/>
          </p:nvPr>
        </p:nvSpPr>
        <p:spPr>
          <a:xfrm>
            <a:off x="17789482" y="9874998"/>
            <a:ext cx="1140600" cy="818400"/>
          </a:xfrm>
          <a:prstGeom prst="rect">
            <a:avLst/>
          </a:prstGeom>
          <a:noFill/>
          <a:ln>
            <a:noFill/>
          </a:ln>
        </p:spPr>
        <p:txBody>
          <a:bodyPr anchorCtr="0" anchor="t" bIns="190075" lIns="190075" spcFirstLastPara="1" rIns="190075" wrap="square" tIns="190075">
            <a:noAutofit/>
          </a:bodyPr>
          <a:lstStyle>
            <a:lvl1pPr lvl="0" algn="r">
              <a:buNone/>
              <a:defRPr sz="2700">
                <a:solidFill>
                  <a:schemeClr val="dk1"/>
                </a:solidFill>
                <a:latin typeface="Lexend Light"/>
                <a:ea typeface="Lexend Light"/>
                <a:cs typeface="Lexend Light"/>
                <a:sym typeface="Lexend Light"/>
              </a:defRPr>
            </a:lvl1pPr>
            <a:lvl2pPr lvl="1" algn="r">
              <a:buNone/>
              <a:defRPr sz="2700">
                <a:solidFill>
                  <a:schemeClr val="dk1"/>
                </a:solidFill>
                <a:latin typeface="Lexend Light"/>
                <a:ea typeface="Lexend Light"/>
                <a:cs typeface="Lexend Light"/>
                <a:sym typeface="Lexend Light"/>
              </a:defRPr>
            </a:lvl2pPr>
            <a:lvl3pPr lvl="2" algn="r">
              <a:buNone/>
              <a:defRPr sz="2700">
                <a:solidFill>
                  <a:schemeClr val="dk1"/>
                </a:solidFill>
                <a:latin typeface="Lexend Light"/>
                <a:ea typeface="Lexend Light"/>
                <a:cs typeface="Lexend Light"/>
                <a:sym typeface="Lexend Light"/>
              </a:defRPr>
            </a:lvl3pPr>
            <a:lvl4pPr lvl="3" algn="r">
              <a:buNone/>
              <a:defRPr sz="2700">
                <a:solidFill>
                  <a:schemeClr val="dk1"/>
                </a:solidFill>
                <a:latin typeface="Lexend Light"/>
                <a:ea typeface="Lexend Light"/>
                <a:cs typeface="Lexend Light"/>
                <a:sym typeface="Lexend Light"/>
              </a:defRPr>
            </a:lvl4pPr>
            <a:lvl5pPr lvl="4" algn="r">
              <a:buNone/>
              <a:defRPr sz="2700">
                <a:solidFill>
                  <a:schemeClr val="dk1"/>
                </a:solidFill>
                <a:latin typeface="Lexend Light"/>
                <a:ea typeface="Lexend Light"/>
                <a:cs typeface="Lexend Light"/>
                <a:sym typeface="Lexend Light"/>
              </a:defRPr>
            </a:lvl5pPr>
            <a:lvl6pPr lvl="5" algn="r">
              <a:buNone/>
              <a:defRPr sz="2700">
                <a:solidFill>
                  <a:schemeClr val="dk1"/>
                </a:solidFill>
                <a:latin typeface="Lexend Light"/>
                <a:ea typeface="Lexend Light"/>
                <a:cs typeface="Lexend Light"/>
                <a:sym typeface="Lexend Light"/>
              </a:defRPr>
            </a:lvl6pPr>
            <a:lvl7pPr lvl="6" algn="r">
              <a:buNone/>
              <a:defRPr sz="2700">
                <a:solidFill>
                  <a:schemeClr val="dk1"/>
                </a:solidFill>
                <a:latin typeface="Lexend Light"/>
                <a:ea typeface="Lexend Light"/>
                <a:cs typeface="Lexend Light"/>
                <a:sym typeface="Lexend Light"/>
              </a:defRPr>
            </a:lvl7pPr>
            <a:lvl8pPr lvl="7" algn="r">
              <a:buNone/>
              <a:defRPr sz="2700">
                <a:solidFill>
                  <a:schemeClr val="dk1"/>
                </a:solidFill>
                <a:latin typeface="Lexend Light"/>
                <a:ea typeface="Lexend Light"/>
                <a:cs typeface="Lexend Light"/>
                <a:sym typeface="Lexend Light"/>
              </a:defRPr>
            </a:lvl8pPr>
            <a:lvl9pPr lvl="8" algn="r">
              <a:buNone/>
              <a:defRPr sz="2700">
                <a:solidFill>
                  <a:schemeClr val="dk1"/>
                </a:solidFill>
                <a:latin typeface="Lexend Light"/>
                <a:ea typeface="Lexend Light"/>
                <a:cs typeface="Lexend Light"/>
                <a:sym typeface="Lexend Light"/>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99">
          <p15:clr>
            <a:srgbClr val="E46962"/>
          </p15:clr>
        </p15:guide>
        <p15:guide id="2" pos="1527">
          <p15:clr>
            <a:srgbClr val="E46962"/>
          </p15:clr>
        </p15:guide>
        <p15:guide id="3" pos="1736">
          <p15:clr>
            <a:srgbClr val="E46962"/>
          </p15:clr>
        </p15:guide>
        <p15:guide id="4" pos="509">
          <p15:clr>
            <a:srgbClr val="E46962"/>
          </p15:clr>
        </p15:guide>
        <p15:guide id="5" pos="3197">
          <p15:clr>
            <a:srgbClr val="E46962"/>
          </p15:clr>
        </p15:guide>
        <p15:guide id="6" pos="4425">
          <p15:clr>
            <a:srgbClr val="E46962"/>
          </p15:clr>
        </p15:guide>
        <p15:guide id="7" orient="horz" pos="677">
          <p15:clr>
            <a:srgbClr val="E46962"/>
          </p15:clr>
        </p15:guide>
        <p15:guide id="8" orient="horz" pos="288">
          <p15:clr>
            <a:srgbClr val="E46962"/>
          </p15:clr>
        </p15:guide>
        <p15:guide id="9" orient="horz" pos="1072">
          <p15:clr>
            <a:srgbClr val="E46962"/>
          </p15:clr>
        </p15:guide>
        <p15:guide id="10" orient="horz" pos="1838">
          <p15:clr>
            <a:srgbClr val="E46962"/>
          </p15:clr>
        </p15:guide>
        <p15:guide id="11" orient="horz" pos="2599">
          <p15:clr>
            <a:srgbClr val="E46962"/>
          </p15:clr>
        </p15:guide>
        <p15:guide id="12" orient="horz" pos="3368">
          <p15:clr>
            <a:srgbClr val="E46962"/>
          </p15:clr>
        </p15:guide>
        <p15:guide id="13" orient="horz" pos="6440">
          <p15:clr>
            <a:srgbClr val="E46962"/>
          </p15:clr>
        </p15:guide>
        <p15:guide id="14" pos="5886">
          <p15:clr>
            <a:srgbClr val="E46962"/>
          </p15:clr>
        </p15:guide>
        <p15:guide id="15" pos="7329">
          <p15:clr>
            <a:srgbClr val="E46962"/>
          </p15:clr>
        </p15:guide>
        <p15:guide id="16" pos="7544">
          <p15:clr>
            <a:srgbClr val="E46962"/>
          </p15:clr>
        </p15:guide>
        <p15:guide id="17" pos="8772">
          <p15:clr>
            <a:srgbClr val="E46962"/>
          </p15:clr>
        </p15:guide>
        <p15:guide id="18" pos="9005">
          <p15:clr>
            <a:srgbClr val="E46962"/>
          </p15:clr>
        </p15:guide>
        <p15:guide id="19" pos="10233">
          <p15:clr>
            <a:srgbClr val="E46962"/>
          </p15:clr>
        </p15:guide>
        <p15:guide id="20" pos="10448">
          <p15:clr>
            <a:srgbClr val="E46962"/>
          </p15:clr>
        </p15:guide>
        <p15:guide id="21" pos="4658">
          <p15:clr>
            <a:srgbClr val="E46962"/>
          </p15:clr>
        </p15:guide>
        <p15:guide id="22" pos="6101">
          <p15:clr>
            <a:srgbClr val="E46962"/>
          </p15:clr>
        </p15:guide>
        <p15:guide id="23" pos="11675">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xml"/><Relationship Id="rId3" Type="http://schemas.openxmlformats.org/officeDocument/2006/relationships/image" Target="../media/image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1.xml"/><Relationship Id="rId3" Type="http://schemas.openxmlformats.org/officeDocument/2006/relationships/image" Target="../media/image7.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2.xml"/><Relationship Id="rId3" Type="http://schemas.openxmlformats.org/officeDocument/2006/relationships/image" Target="../media/image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4.xml"/><Relationship Id="rId3" Type="http://schemas.openxmlformats.org/officeDocument/2006/relationships/image" Target="../media/image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16" name="Shape 616"/>
        <p:cNvGrpSpPr/>
        <p:nvPr/>
      </p:nvGrpSpPr>
      <p:grpSpPr>
        <a:xfrm>
          <a:off x="0" y="0"/>
          <a:ext cx="0" cy="0"/>
          <a:chOff x="0" y="0"/>
          <a:chExt cx="0" cy="0"/>
        </a:xfrm>
      </p:grpSpPr>
      <p:sp>
        <p:nvSpPr>
          <p:cNvPr id="617" name="Google Shape;617;p54"/>
          <p:cNvSpPr txBox="1"/>
          <p:nvPr>
            <p:ph type="title"/>
          </p:nvPr>
        </p:nvSpPr>
        <p:spPr>
          <a:xfrm>
            <a:off x="0" y="2254075"/>
            <a:ext cx="9871200" cy="4919100"/>
          </a:xfrm>
          <a:prstGeom prst="rect">
            <a:avLst/>
          </a:prstGeom>
          <a:noFill/>
          <a:ln cap="flat" cmpd="sng" w="9525">
            <a:solidFill>
              <a:srgbClr val="C27BA0"/>
            </a:solidFill>
            <a:prstDash val="dot"/>
            <a:round/>
            <a:headEnd len="sm" w="sm" type="none"/>
            <a:tailEnd len="sm" w="sm" type="none"/>
          </a:ln>
        </p:spPr>
        <p:txBody>
          <a:bodyPr anchorCtr="0" anchor="t" bIns="190075" lIns="190075" spcFirstLastPara="1" rIns="190075" wrap="square" tIns="190075">
            <a:noAutofit/>
          </a:bodyPr>
          <a:lstStyle/>
          <a:p>
            <a:pPr indent="0" lvl="0" marL="0" rtl="0" algn="ctr">
              <a:spcBef>
                <a:spcPts val="0"/>
              </a:spcBef>
              <a:spcAft>
                <a:spcPts val="0"/>
              </a:spcAft>
              <a:buSzPts val="990"/>
              <a:buNone/>
            </a:pPr>
            <a:r>
              <a:rPr lang="en-US" sz="10000">
                <a:solidFill>
                  <a:srgbClr val="4C1130"/>
                </a:solidFill>
                <a:latin typeface="Comic Sans MS"/>
                <a:ea typeface="Comic Sans MS"/>
                <a:cs typeface="Comic Sans MS"/>
                <a:sym typeface="Comic Sans MS"/>
              </a:rPr>
              <a:t>Event </a:t>
            </a:r>
            <a:endParaRPr sz="10000">
              <a:solidFill>
                <a:srgbClr val="4C1130"/>
              </a:solidFill>
              <a:latin typeface="Comic Sans MS"/>
              <a:ea typeface="Comic Sans MS"/>
              <a:cs typeface="Comic Sans MS"/>
              <a:sym typeface="Comic Sans MS"/>
            </a:endParaRPr>
          </a:p>
          <a:p>
            <a:pPr indent="0" lvl="0" marL="0" rtl="0" algn="ctr">
              <a:spcBef>
                <a:spcPts val="0"/>
              </a:spcBef>
              <a:spcAft>
                <a:spcPts val="0"/>
              </a:spcAft>
              <a:buSzPts val="990"/>
              <a:buNone/>
            </a:pPr>
            <a:r>
              <a:rPr lang="en-US" sz="10000">
                <a:solidFill>
                  <a:srgbClr val="4C1130"/>
                </a:solidFill>
                <a:latin typeface="Comic Sans MS"/>
                <a:ea typeface="Comic Sans MS"/>
                <a:cs typeface="Comic Sans MS"/>
                <a:sym typeface="Comic Sans MS"/>
              </a:rPr>
              <a:t>Management</a:t>
            </a:r>
            <a:endParaRPr sz="10000">
              <a:solidFill>
                <a:srgbClr val="4C1130"/>
              </a:solidFill>
              <a:latin typeface="Comic Sans MS"/>
              <a:ea typeface="Comic Sans MS"/>
              <a:cs typeface="Comic Sans MS"/>
              <a:sym typeface="Comic Sans MS"/>
            </a:endParaRPr>
          </a:p>
          <a:p>
            <a:pPr indent="0" lvl="0" marL="0" rtl="0" algn="ctr">
              <a:spcBef>
                <a:spcPts val="0"/>
              </a:spcBef>
              <a:spcAft>
                <a:spcPts val="0"/>
              </a:spcAft>
              <a:buSzPts val="990"/>
              <a:buNone/>
            </a:pPr>
            <a:r>
              <a:rPr lang="en-US" sz="10000">
                <a:solidFill>
                  <a:srgbClr val="4C1130"/>
                </a:solidFill>
                <a:latin typeface="Comic Sans MS"/>
                <a:ea typeface="Comic Sans MS"/>
                <a:cs typeface="Comic Sans MS"/>
                <a:sym typeface="Comic Sans MS"/>
              </a:rPr>
              <a:t>Portal</a:t>
            </a:r>
            <a:endParaRPr sz="10000">
              <a:solidFill>
                <a:srgbClr val="4C1130"/>
              </a:solidFill>
              <a:latin typeface="Comic Sans MS"/>
              <a:ea typeface="Comic Sans MS"/>
              <a:cs typeface="Comic Sans MS"/>
              <a:sym typeface="Comic Sans MS"/>
            </a:endParaRPr>
          </a:p>
        </p:txBody>
      </p:sp>
      <p:sp>
        <p:nvSpPr>
          <p:cNvPr id="618" name="Google Shape;618;p54"/>
          <p:cNvSpPr txBox="1"/>
          <p:nvPr>
            <p:ph idx="1" type="subTitle"/>
          </p:nvPr>
        </p:nvSpPr>
        <p:spPr>
          <a:xfrm>
            <a:off x="10776525" y="7277950"/>
            <a:ext cx="8192100" cy="3202200"/>
          </a:xfrm>
          <a:prstGeom prst="rect">
            <a:avLst/>
          </a:prstGeom>
        </p:spPr>
        <p:txBody>
          <a:bodyPr anchorCtr="0" anchor="b" bIns="190075" lIns="190075" spcFirstLastPara="1" rIns="190075" wrap="square" tIns="190075">
            <a:noAutofit/>
          </a:bodyPr>
          <a:lstStyle/>
          <a:p>
            <a:pPr indent="0" lvl="0" marL="0" rtl="0" algn="l">
              <a:spcBef>
                <a:spcPts val="0"/>
              </a:spcBef>
              <a:spcAft>
                <a:spcPts val="0"/>
              </a:spcAft>
              <a:buNone/>
            </a:pPr>
            <a:r>
              <a:rPr lang="en-US" sz="5000">
                <a:solidFill>
                  <a:srgbClr val="4C1130"/>
                </a:solidFill>
                <a:latin typeface="Comic Sans MS"/>
                <a:ea typeface="Comic Sans MS"/>
                <a:cs typeface="Comic Sans MS"/>
                <a:sym typeface="Comic Sans MS"/>
              </a:rPr>
              <a:t>Presented By:-</a:t>
            </a:r>
            <a:endParaRPr sz="5000">
              <a:solidFill>
                <a:srgbClr val="4C1130"/>
              </a:solidFill>
              <a:latin typeface="Comic Sans MS"/>
              <a:ea typeface="Comic Sans MS"/>
              <a:cs typeface="Comic Sans MS"/>
              <a:sym typeface="Comic Sans MS"/>
            </a:endParaRPr>
          </a:p>
          <a:p>
            <a:pPr indent="0" lvl="0" marL="0" rtl="0" algn="l">
              <a:spcBef>
                <a:spcPts val="0"/>
              </a:spcBef>
              <a:spcAft>
                <a:spcPts val="0"/>
              </a:spcAft>
              <a:buNone/>
            </a:pPr>
            <a:r>
              <a:rPr lang="en-US" sz="5000">
                <a:solidFill>
                  <a:srgbClr val="4C1130"/>
                </a:solidFill>
                <a:latin typeface="Comic Sans MS"/>
                <a:ea typeface="Comic Sans MS"/>
                <a:cs typeface="Comic Sans MS"/>
                <a:sym typeface="Comic Sans MS"/>
              </a:rPr>
              <a:t>Shivam Anand Bhushan</a:t>
            </a:r>
            <a:endParaRPr sz="5000">
              <a:solidFill>
                <a:srgbClr val="4C1130"/>
              </a:solidFill>
              <a:latin typeface="Comic Sans MS"/>
              <a:ea typeface="Comic Sans MS"/>
              <a:cs typeface="Comic Sans MS"/>
              <a:sym typeface="Comic Sans MS"/>
            </a:endParaRPr>
          </a:p>
        </p:txBody>
      </p:sp>
      <p:pic>
        <p:nvPicPr>
          <p:cNvPr id="619" name="Google Shape;619;p54" title="Hero-1-removebg-preview(2).jpg"/>
          <p:cNvPicPr preferRelativeResize="0"/>
          <p:nvPr/>
        </p:nvPicPr>
        <p:blipFill>
          <a:blip r:embed="rId3">
            <a:alphaModFix/>
          </a:blip>
          <a:stretch>
            <a:fillRect/>
          </a:stretch>
        </p:blipFill>
        <p:spPr>
          <a:xfrm>
            <a:off x="9871175" y="-120825"/>
            <a:ext cx="9097450" cy="5002325"/>
          </a:xfrm>
          <a:prstGeom prst="rect">
            <a:avLst/>
          </a:prstGeom>
          <a:noFill/>
          <a:ln>
            <a:noFill/>
          </a:ln>
          <a:effectLst>
            <a:reflection blurRad="0" dir="0" dist="0" endA="0" fadeDir="5400012" kx="0" rotWithShape="0" algn="bl" stPos="0" sy="-100000" ky="0"/>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16" name="Shape 816"/>
        <p:cNvGrpSpPr/>
        <p:nvPr/>
      </p:nvGrpSpPr>
      <p:grpSpPr>
        <a:xfrm>
          <a:off x="0" y="0"/>
          <a:ext cx="0" cy="0"/>
          <a:chOff x="0" y="0"/>
          <a:chExt cx="0" cy="0"/>
        </a:xfrm>
      </p:grpSpPr>
      <p:sp>
        <p:nvSpPr>
          <p:cNvPr id="817" name="Google Shape;817;p63"/>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818" name="Google Shape;818;p63"/>
          <p:cNvGrpSpPr/>
          <p:nvPr/>
        </p:nvGrpSpPr>
        <p:grpSpPr>
          <a:xfrm>
            <a:off x="13" y="9568476"/>
            <a:ext cx="19007909" cy="1112345"/>
            <a:chOff x="13" y="9568476"/>
            <a:chExt cx="19007909" cy="1112345"/>
          </a:xfrm>
        </p:grpSpPr>
        <p:grpSp>
          <p:nvGrpSpPr>
            <p:cNvPr id="819" name="Google Shape;819;p63"/>
            <p:cNvGrpSpPr/>
            <p:nvPr/>
          </p:nvGrpSpPr>
          <p:grpSpPr>
            <a:xfrm>
              <a:off x="13" y="9568476"/>
              <a:ext cx="19007909" cy="1112258"/>
              <a:chOff x="-324645" y="2222500"/>
              <a:chExt cx="22260112" cy="1302563"/>
            </a:xfrm>
          </p:grpSpPr>
          <p:sp>
            <p:nvSpPr>
              <p:cNvPr id="820" name="Google Shape;820;p63"/>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21" name="Google Shape;821;p63"/>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22" name="Google Shape;822;p63"/>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23" name="Google Shape;823;p63"/>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24" name="Google Shape;824;p63"/>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25" name="Google Shape;825;p63"/>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26" name="Google Shape;826;p63"/>
          <p:cNvSpPr/>
          <p:nvPr/>
        </p:nvSpPr>
        <p:spPr>
          <a:xfrm>
            <a:off x="-26275" y="774850"/>
            <a:ext cx="7045825"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7.2. API Endpoints</a:t>
            </a:r>
            <a:endParaRPr b="1" i="0" sz="2000" u="none" cap="none" strike="noStrike">
              <a:solidFill>
                <a:schemeClr val="lt1"/>
              </a:solidFill>
              <a:latin typeface="Comic Sans MS"/>
              <a:ea typeface="Comic Sans MS"/>
              <a:cs typeface="Comic Sans MS"/>
              <a:sym typeface="Comic Sans MS"/>
            </a:endParaRPr>
          </a:p>
        </p:txBody>
      </p:sp>
      <p:grpSp>
        <p:nvGrpSpPr>
          <p:cNvPr id="827" name="Google Shape;827;p63"/>
          <p:cNvGrpSpPr/>
          <p:nvPr/>
        </p:nvGrpSpPr>
        <p:grpSpPr>
          <a:xfrm>
            <a:off x="13" y="9568476"/>
            <a:ext cx="19007909" cy="1112338"/>
            <a:chOff x="13" y="9568476"/>
            <a:chExt cx="19007909" cy="1112338"/>
          </a:xfrm>
        </p:grpSpPr>
        <p:grpSp>
          <p:nvGrpSpPr>
            <p:cNvPr id="828" name="Google Shape;828;p63"/>
            <p:cNvGrpSpPr/>
            <p:nvPr/>
          </p:nvGrpSpPr>
          <p:grpSpPr>
            <a:xfrm>
              <a:off x="13" y="9568476"/>
              <a:ext cx="19007909" cy="1112258"/>
              <a:chOff x="-324645" y="2222500"/>
              <a:chExt cx="22260112" cy="1302563"/>
            </a:xfrm>
          </p:grpSpPr>
          <p:sp>
            <p:nvSpPr>
              <p:cNvPr id="829" name="Google Shape;829;p63"/>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30" name="Google Shape;830;p63"/>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31" name="Google Shape;831;p63"/>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32" name="Google Shape;832;p63"/>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833" name="Google Shape;833;p63"/>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34" name="Google Shape;834;p63"/>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35" name="Google Shape;835;p63"/>
          <p:cNvSpPr txBox="1"/>
          <p:nvPr/>
        </p:nvSpPr>
        <p:spPr>
          <a:xfrm>
            <a:off x="6901475" y="787425"/>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836" name="Google Shape;836;p63"/>
          <p:cNvSpPr/>
          <p:nvPr/>
        </p:nvSpPr>
        <p:spPr>
          <a:xfrm>
            <a:off x="852725" y="1839950"/>
            <a:ext cx="17302500" cy="75474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sp>
        <p:nvSpPr>
          <p:cNvPr id="837" name="Google Shape;837;p63"/>
          <p:cNvSpPr txBox="1"/>
          <p:nvPr/>
        </p:nvSpPr>
        <p:spPr>
          <a:xfrm>
            <a:off x="1651925" y="2192713"/>
            <a:ext cx="15704100" cy="67209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b="1" lang="en-US" sz="3200">
                <a:solidFill>
                  <a:schemeClr val="dk1"/>
                </a:solidFill>
                <a:latin typeface="Comic Sans MS"/>
                <a:ea typeface="Comic Sans MS"/>
                <a:cs typeface="Comic Sans MS"/>
                <a:sym typeface="Comic Sans MS"/>
              </a:rPr>
              <a:t>Event Management (Attendee)</a:t>
            </a:r>
            <a:endParaRPr b="1" sz="3200">
              <a:solidFill>
                <a:schemeClr val="dk1"/>
              </a:solidFill>
              <a:latin typeface="Comic Sans MS"/>
              <a:ea typeface="Comic Sans MS"/>
              <a:cs typeface="Comic Sans MS"/>
              <a:sym typeface="Comic Sans MS"/>
            </a:endParaRPr>
          </a:p>
          <a:p>
            <a:pPr indent="-431800" lvl="0" marL="457200" rtl="0" algn="l">
              <a:lnSpc>
                <a:spcPct val="115000"/>
              </a:lnSpc>
              <a:spcBef>
                <a:spcPts val="1200"/>
              </a:spcBef>
              <a:spcAft>
                <a:spcPts val="0"/>
              </a:spcAft>
              <a:buClr>
                <a:schemeClr val="dk1"/>
              </a:buClr>
              <a:buSzPts val="3200"/>
              <a:buChar char="●"/>
            </a:pPr>
            <a:r>
              <a:rPr lang="en-US" sz="3200">
                <a:solidFill>
                  <a:srgbClr val="5B0F00"/>
                </a:solidFill>
                <a:latin typeface="Comic Sans MS"/>
                <a:ea typeface="Comic Sans MS"/>
                <a:cs typeface="Comic Sans MS"/>
                <a:sym typeface="Comic Sans MS"/>
              </a:rPr>
              <a:t>GET</a:t>
            </a:r>
            <a:r>
              <a:rPr lang="en-US" sz="3200">
                <a:solidFill>
                  <a:srgbClr val="188038"/>
                </a:solidFill>
                <a:latin typeface="Comic Sans MS"/>
                <a:ea typeface="Comic Sans MS"/>
                <a:cs typeface="Comic Sans MS"/>
                <a:sym typeface="Comic Sans MS"/>
              </a:rPr>
              <a:t> /events</a:t>
            </a:r>
            <a:r>
              <a:rPr lang="en-US" sz="3200">
                <a:solidFill>
                  <a:schemeClr val="dk1"/>
                </a:solidFill>
                <a:latin typeface="Comic Sans MS"/>
                <a:ea typeface="Comic Sans MS"/>
                <a:cs typeface="Comic Sans MS"/>
                <a:sym typeface="Comic Sans MS"/>
              </a:rPr>
              <a:t> → View all events.</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rgbClr val="DDEAF6"/>
              </a:buClr>
              <a:buSzPts val="3200"/>
              <a:buFont typeface="Comic Sans MS"/>
              <a:buChar char="●"/>
            </a:pPr>
            <a:r>
              <a:t/>
            </a:r>
            <a:endParaRPr sz="3200">
              <a:solidFill>
                <a:schemeClr val="dk1"/>
              </a:solidFill>
              <a:latin typeface="Comic Sans MS"/>
              <a:ea typeface="Comic Sans MS"/>
              <a:cs typeface="Comic Sans MS"/>
              <a:sym typeface="Comic Sans MS"/>
            </a:endParaRPr>
          </a:p>
          <a:p>
            <a:pPr indent="0" lvl="0" marL="0" rtl="0" algn="l">
              <a:lnSpc>
                <a:spcPct val="115000"/>
              </a:lnSpc>
              <a:spcBef>
                <a:spcPts val="1400"/>
              </a:spcBef>
              <a:spcAft>
                <a:spcPts val="0"/>
              </a:spcAft>
              <a:buNone/>
            </a:pPr>
            <a:r>
              <a:rPr b="1" lang="en-US" sz="3200">
                <a:solidFill>
                  <a:schemeClr val="dk1"/>
                </a:solidFill>
                <a:latin typeface="Comic Sans MS"/>
                <a:ea typeface="Comic Sans MS"/>
                <a:cs typeface="Comic Sans MS"/>
                <a:sym typeface="Comic Sans MS"/>
              </a:rPr>
              <a:t>Booking Management (Attendee)</a:t>
            </a:r>
            <a:endParaRPr b="1" sz="3200">
              <a:solidFill>
                <a:schemeClr val="dk1"/>
              </a:solidFill>
              <a:latin typeface="Comic Sans MS"/>
              <a:ea typeface="Comic Sans MS"/>
              <a:cs typeface="Comic Sans MS"/>
              <a:sym typeface="Comic Sans MS"/>
            </a:endParaRPr>
          </a:p>
          <a:p>
            <a:pPr indent="-431800" lvl="0" marL="457200" rtl="0" algn="l">
              <a:lnSpc>
                <a:spcPct val="115000"/>
              </a:lnSpc>
              <a:spcBef>
                <a:spcPts val="120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GET  </a:t>
            </a:r>
            <a:r>
              <a:rPr lang="en-US" sz="3200">
                <a:solidFill>
                  <a:srgbClr val="188038"/>
                </a:solidFill>
                <a:latin typeface="Comic Sans MS"/>
                <a:ea typeface="Comic Sans MS"/>
                <a:cs typeface="Comic Sans MS"/>
                <a:sym typeface="Comic Sans MS"/>
              </a:rPr>
              <a:t>/bookings/all/{id}</a:t>
            </a:r>
            <a:r>
              <a:rPr lang="en-US" sz="3200">
                <a:solidFill>
                  <a:schemeClr val="dk1"/>
                </a:solidFill>
                <a:latin typeface="Comic Sans MS"/>
                <a:ea typeface="Comic Sans MS"/>
                <a:cs typeface="Comic Sans MS"/>
                <a:sym typeface="Comic Sans MS"/>
              </a:rPr>
              <a:t> → Get all bookings made by the logged-in user.</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POST</a:t>
            </a:r>
            <a:r>
              <a:rPr lang="en-US" sz="3200">
                <a:solidFill>
                  <a:srgbClr val="188038"/>
                </a:solidFill>
                <a:latin typeface="Comic Sans MS"/>
                <a:ea typeface="Comic Sans MS"/>
                <a:cs typeface="Comic Sans MS"/>
                <a:sym typeface="Comic Sans MS"/>
              </a:rPr>
              <a:t> /bookings/create-booking/{refId}</a:t>
            </a:r>
            <a:r>
              <a:rPr lang="en-US" sz="3200">
                <a:solidFill>
                  <a:schemeClr val="dk1"/>
                </a:solidFill>
                <a:latin typeface="Comic Sans MS"/>
                <a:ea typeface="Comic Sans MS"/>
                <a:cs typeface="Comic Sans MS"/>
                <a:sym typeface="Comic Sans MS"/>
              </a:rPr>
              <a:t> → Book a particular event.</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PUT</a:t>
            </a:r>
            <a:r>
              <a:rPr lang="en-US" sz="3200">
                <a:solidFill>
                  <a:srgbClr val="188038"/>
                </a:solidFill>
                <a:latin typeface="Comic Sans MS"/>
                <a:ea typeface="Comic Sans MS"/>
                <a:cs typeface="Comic Sans MS"/>
                <a:sym typeface="Comic Sans MS"/>
              </a:rPr>
              <a:t>  /bookings/cancel/{bookingId}</a:t>
            </a:r>
            <a:r>
              <a:rPr lang="en-US" sz="3200">
                <a:solidFill>
                  <a:schemeClr val="dk1"/>
                </a:solidFill>
                <a:latin typeface="Comic Sans MS"/>
                <a:ea typeface="Comic Sans MS"/>
                <a:cs typeface="Comic Sans MS"/>
                <a:sym typeface="Comic Sans MS"/>
              </a:rPr>
              <a:t> → Cancel a booking.</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rgbClr val="DDEAF6"/>
              </a:buClr>
              <a:buSzPts val="3200"/>
              <a:buFont typeface="Comic Sans MS"/>
              <a:buChar char="●"/>
            </a:pPr>
            <a:r>
              <a:t/>
            </a:r>
            <a:endParaRPr sz="3200">
              <a:solidFill>
                <a:schemeClr val="dk1"/>
              </a:solidFill>
              <a:latin typeface="Comic Sans MS"/>
              <a:ea typeface="Comic Sans MS"/>
              <a:cs typeface="Comic Sans MS"/>
              <a:sym typeface="Comic Sans MS"/>
            </a:endParaRPr>
          </a:p>
          <a:p>
            <a:pPr indent="0" lvl="0" marL="0" rtl="0" algn="l">
              <a:lnSpc>
                <a:spcPct val="115000"/>
              </a:lnSpc>
              <a:spcBef>
                <a:spcPts val="1400"/>
              </a:spcBef>
              <a:spcAft>
                <a:spcPts val="0"/>
              </a:spcAft>
              <a:buClr>
                <a:schemeClr val="dk1"/>
              </a:buClr>
              <a:buSzPts val="1100"/>
              <a:buFont typeface="Arial"/>
              <a:buNone/>
            </a:pPr>
            <a:r>
              <a:rPr b="1" lang="en-US" sz="3200">
                <a:solidFill>
                  <a:schemeClr val="dk1"/>
                </a:solidFill>
                <a:latin typeface="Comic Sans MS"/>
                <a:ea typeface="Comic Sans MS"/>
                <a:cs typeface="Comic Sans MS"/>
                <a:sym typeface="Comic Sans MS"/>
              </a:rPr>
              <a:t>Payment Management</a:t>
            </a:r>
            <a:endParaRPr b="1" sz="3200">
              <a:solidFill>
                <a:schemeClr val="dk1"/>
              </a:solidFill>
              <a:latin typeface="Comic Sans MS"/>
              <a:ea typeface="Comic Sans MS"/>
              <a:cs typeface="Comic Sans MS"/>
              <a:sym typeface="Comic Sans MS"/>
            </a:endParaRPr>
          </a:p>
          <a:p>
            <a:pPr indent="-431800" lvl="0" marL="457200" rtl="0" algn="l">
              <a:lnSpc>
                <a:spcPct val="115000"/>
              </a:lnSpc>
              <a:spcBef>
                <a:spcPts val="120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POST</a:t>
            </a:r>
            <a:r>
              <a:rPr lang="en-US" sz="3200">
                <a:solidFill>
                  <a:srgbClr val="188038"/>
                </a:solidFill>
                <a:latin typeface="Comic Sans MS"/>
                <a:ea typeface="Comic Sans MS"/>
                <a:cs typeface="Comic Sans MS"/>
                <a:sym typeface="Comic Sans MS"/>
              </a:rPr>
              <a:t> /user/create-order </a:t>
            </a:r>
            <a:r>
              <a:rPr lang="en-US" sz="3200">
                <a:solidFill>
                  <a:schemeClr val="dk1"/>
                </a:solidFill>
                <a:latin typeface="Comic Sans MS"/>
                <a:ea typeface="Comic Sans MS"/>
                <a:cs typeface="Comic Sans MS"/>
                <a:sym typeface="Comic Sans MS"/>
              </a:rPr>
              <a:t> → Initiate payment for an event (create an order).</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PUT </a:t>
            </a:r>
            <a:r>
              <a:rPr lang="en-US" sz="3200">
                <a:solidFill>
                  <a:srgbClr val="188038"/>
                </a:solidFill>
                <a:latin typeface="Comic Sans MS"/>
                <a:ea typeface="Comic Sans MS"/>
                <a:cs typeface="Comic Sans MS"/>
                <a:sym typeface="Comic Sans MS"/>
              </a:rPr>
              <a:t> /update-order</a:t>
            </a:r>
            <a:r>
              <a:rPr lang="en-US" sz="3200">
                <a:solidFill>
                  <a:schemeClr val="dk1"/>
                </a:solidFill>
                <a:latin typeface="Comic Sans MS"/>
                <a:ea typeface="Comic Sans MS"/>
                <a:cs typeface="Comic Sans MS"/>
                <a:sym typeface="Comic Sans MS"/>
              </a:rPr>
              <a:t> → After payment done, status from “created” to “paid”.</a:t>
            </a:r>
            <a:endParaRPr sz="3200">
              <a:solidFill>
                <a:schemeClr val="dk1"/>
              </a:solidFill>
              <a:latin typeface="Comic Sans MS"/>
              <a:ea typeface="Comic Sans MS"/>
              <a:cs typeface="Comic Sans MS"/>
              <a:sym typeface="Comic Sans MS"/>
            </a:endParaRPr>
          </a:p>
          <a:p>
            <a:pPr indent="0" lvl="0" marL="457200" rtl="0" algn="l">
              <a:lnSpc>
                <a:spcPct val="115000"/>
              </a:lnSpc>
              <a:spcBef>
                <a:spcPts val="1200"/>
              </a:spcBef>
              <a:spcAft>
                <a:spcPts val="0"/>
              </a:spcAft>
              <a:buNone/>
            </a:pPr>
            <a:r>
              <a:t/>
            </a:r>
            <a:endParaRPr sz="3100">
              <a:solidFill>
                <a:schemeClr val="dk1"/>
              </a:solidFill>
              <a:latin typeface="Comic Sans MS"/>
              <a:ea typeface="Comic Sans MS"/>
              <a:cs typeface="Comic Sans MS"/>
              <a:sym typeface="Comic Sans MS"/>
            </a:endParaRPr>
          </a:p>
          <a:p>
            <a:pPr indent="0" lvl="0" marL="0" rtl="0" algn="l">
              <a:lnSpc>
                <a:spcPct val="115000"/>
              </a:lnSpc>
              <a:spcBef>
                <a:spcPts val="1200"/>
              </a:spcBef>
              <a:spcAft>
                <a:spcPts val="1200"/>
              </a:spcAft>
              <a:buNone/>
            </a:pPr>
            <a:r>
              <a:t/>
            </a:r>
            <a:endParaRPr b="1" sz="3600">
              <a:solidFill>
                <a:schemeClr val="dk1"/>
              </a:solidFill>
              <a:latin typeface="Comic Sans MS"/>
              <a:ea typeface="Comic Sans MS"/>
              <a:cs typeface="Comic Sans MS"/>
              <a:sym typeface="Comic Sans M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41" name="Shape 841"/>
        <p:cNvGrpSpPr/>
        <p:nvPr/>
      </p:nvGrpSpPr>
      <p:grpSpPr>
        <a:xfrm>
          <a:off x="0" y="0"/>
          <a:ext cx="0" cy="0"/>
          <a:chOff x="0" y="0"/>
          <a:chExt cx="0" cy="0"/>
        </a:xfrm>
      </p:grpSpPr>
      <p:sp>
        <p:nvSpPr>
          <p:cNvPr id="842" name="Google Shape;842;p64"/>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843" name="Google Shape;843;p64"/>
          <p:cNvGrpSpPr/>
          <p:nvPr/>
        </p:nvGrpSpPr>
        <p:grpSpPr>
          <a:xfrm>
            <a:off x="13" y="9568476"/>
            <a:ext cx="19007909" cy="1112345"/>
            <a:chOff x="13" y="9568476"/>
            <a:chExt cx="19007909" cy="1112345"/>
          </a:xfrm>
        </p:grpSpPr>
        <p:grpSp>
          <p:nvGrpSpPr>
            <p:cNvPr id="844" name="Google Shape;844;p64"/>
            <p:cNvGrpSpPr/>
            <p:nvPr/>
          </p:nvGrpSpPr>
          <p:grpSpPr>
            <a:xfrm>
              <a:off x="13" y="9568476"/>
              <a:ext cx="19007909" cy="1112258"/>
              <a:chOff x="-324645" y="2222500"/>
              <a:chExt cx="22260112" cy="1302563"/>
            </a:xfrm>
          </p:grpSpPr>
          <p:sp>
            <p:nvSpPr>
              <p:cNvPr id="845" name="Google Shape;845;p64"/>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46" name="Google Shape;846;p64"/>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47" name="Google Shape;847;p64"/>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48" name="Google Shape;848;p64"/>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49" name="Google Shape;849;p64"/>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50" name="Google Shape;850;p64"/>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51" name="Google Shape;851;p64"/>
          <p:cNvSpPr/>
          <p:nvPr/>
        </p:nvSpPr>
        <p:spPr>
          <a:xfrm>
            <a:off x="25" y="93525"/>
            <a:ext cx="5786612"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8.1. Demo Flow</a:t>
            </a:r>
            <a:endParaRPr b="1" i="0" sz="2000" u="none" cap="none" strike="noStrike">
              <a:solidFill>
                <a:schemeClr val="lt1"/>
              </a:solidFill>
              <a:latin typeface="Comic Sans MS"/>
              <a:ea typeface="Comic Sans MS"/>
              <a:cs typeface="Comic Sans MS"/>
              <a:sym typeface="Comic Sans MS"/>
            </a:endParaRPr>
          </a:p>
        </p:txBody>
      </p:sp>
      <p:grpSp>
        <p:nvGrpSpPr>
          <p:cNvPr id="852" name="Google Shape;852;p64"/>
          <p:cNvGrpSpPr/>
          <p:nvPr/>
        </p:nvGrpSpPr>
        <p:grpSpPr>
          <a:xfrm>
            <a:off x="13" y="9568476"/>
            <a:ext cx="19007909" cy="1112338"/>
            <a:chOff x="13" y="9568476"/>
            <a:chExt cx="19007909" cy="1112338"/>
          </a:xfrm>
        </p:grpSpPr>
        <p:grpSp>
          <p:nvGrpSpPr>
            <p:cNvPr id="853" name="Google Shape;853;p64"/>
            <p:cNvGrpSpPr/>
            <p:nvPr/>
          </p:nvGrpSpPr>
          <p:grpSpPr>
            <a:xfrm>
              <a:off x="13" y="9568476"/>
              <a:ext cx="19007909" cy="1112258"/>
              <a:chOff x="-324645" y="2222500"/>
              <a:chExt cx="22260112" cy="1302563"/>
            </a:xfrm>
          </p:grpSpPr>
          <p:sp>
            <p:nvSpPr>
              <p:cNvPr id="854" name="Google Shape;854;p64"/>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55" name="Google Shape;855;p64"/>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56" name="Google Shape;856;p64"/>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57" name="Google Shape;857;p64"/>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858" name="Google Shape;858;p64"/>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59" name="Google Shape;859;p64"/>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60" name="Google Shape;860;p64"/>
          <p:cNvSpPr txBox="1"/>
          <p:nvPr/>
        </p:nvSpPr>
        <p:spPr>
          <a:xfrm>
            <a:off x="1238250" y="3414700"/>
            <a:ext cx="8763000" cy="21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200">
              <a:solidFill>
                <a:schemeClr val="dk1"/>
              </a:solidFill>
              <a:latin typeface="Comic Sans MS"/>
              <a:ea typeface="Comic Sans MS"/>
              <a:cs typeface="Comic Sans MS"/>
              <a:sym typeface="Comic Sans MS"/>
            </a:endParaRPr>
          </a:p>
        </p:txBody>
      </p:sp>
      <p:pic>
        <p:nvPicPr>
          <p:cNvPr id="861" name="Google Shape;861;p64" title="admin your event.jpg"/>
          <p:cNvPicPr preferRelativeResize="0"/>
          <p:nvPr/>
        </p:nvPicPr>
        <p:blipFill>
          <a:blip r:embed="rId3">
            <a:alphaModFix/>
          </a:blip>
          <a:stretch>
            <a:fillRect/>
          </a:stretch>
        </p:blipFill>
        <p:spPr>
          <a:xfrm>
            <a:off x="234354" y="1074550"/>
            <a:ext cx="18484548" cy="8432675"/>
          </a:xfrm>
          <a:prstGeom prst="rect">
            <a:avLst/>
          </a:prstGeom>
          <a:noFill/>
          <a:ln>
            <a:noFill/>
          </a:ln>
        </p:spPr>
      </p:pic>
      <p:sp>
        <p:nvSpPr>
          <p:cNvPr id="862" name="Google Shape;862;p64"/>
          <p:cNvSpPr txBox="1"/>
          <p:nvPr/>
        </p:nvSpPr>
        <p:spPr>
          <a:xfrm>
            <a:off x="6143500" y="194900"/>
            <a:ext cx="12287400" cy="8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800">
                <a:solidFill>
                  <a:srgbClr val="4C1130"/>
                </a:solidFill>
                <a:latin typeface="Comic Sans MS"/>
                <a:ea typeface="Comic Sans MS"/>
                <a:cs typeface="Comic Sans MS"/>
                <a:sym typeface="Comic Sans MS"/>
              </a:rPr>
              <a:t>Events Managed by the Logged in Organizer (Organizer Dashboard) </a:t>
            </a:r>
            <a:endParaRPr b="1" sz="2800">
              <a:solidFill>
                <a:srgbClr val="4C1130"/>
              </a:solidFill>
              <a:latin typeface="Comic Sans MS"/>
              <a:ea typeface="Comic Sans MS"/>
              <a:cs typeface="Comic Sans MS"/>
              <a:sym typeface="Comic Sans M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66" name="Shape 866"/>
        <p:cNvGrpSpPr/>
        <p:nvPr/>
      </p:nvGrpSpPr>
      <p:grpSpPr>
        <a:xfrm>
          <a:off x="0" y="0"/>
          <a:ext cx="0" cy="0"/>
          <a:chOff x="0" y="0"/>
          <a:chExt cx="0" cy="0"/>
        </a:xfrm>
      </p:grpSpPr>
      <p:sp>
        <p:nvSpPr>
          <p:cNvPr id="867" name="Google Shape;867;p65"/>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868" name="Google Shape;868;p65"/>
          <p:cNvGrpSpPr/>
          <p:nvPr/>
        </p:nvGrpSpPr>
        <p:grpSpPr>
          <a:xfrm>
            <a:off x="13" y="9568476"/>
            <a:ext cx="19007909" cy="1112345"/>
            <a:chOff x="13" y="9568476"/>
            <a:chExt cx="19007909" cy="1112345"/>
          </a:xfrm>
        </p:grpSpPr>
        <p:grpSp>
          <p:nvGrpSpPr>
            <p:cNvPr id="869" name="Google Shape;869;p65"/>
            <p:cNvGrpSpPr/>
            <p:nvPr/>
          </p:nvGrpSpPr>
          <p:grpSpPr>
            <a:xfrm>
              <a:off x="13" y="9568476"/>
              <a:ext cx="19007909" cy="1112258"/>
              <a:chOff x="-324645" y="2222500"/>
              <a:chExt cx="22260112" cy="1302563"/>
            </a:xfrm>
          </p:grpSpPr>
          <p:sp>
            <p:nvSpPr>
              <p:cNvPr id="870" name="Google Shape;870;p65"/>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71" name="Google Shape;871;p65"/>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72" name="Google Shape;872;p65"/>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73" name="Google Shape;873;p65"/>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74" name="Google Shape;874;p65"/>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75" name="Google Shape;875;p65"/>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76" name="Google Shape;876;p65"/>
          <p:cNvSpPr/>
          <p:nvPr/>
        </p:nvSpPr>
        <p:spPr>
          <a:xfrm>
            <a:off x="25" y="93525"/>
            <a:ext cx="5786612"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8.2. Demo Flow</a:t>
            </a:r>
            <a:endParaRPr b="1" i="0" sz="2000" u="none" cap="none" strike="noStrike">
              <a:solidFill>
                <a:schemeClr val="lt1"/>
              </a:solidFill>
              <a:latin typeface="Comic Sans MS"/>
              <a:ea typeface="Comic Sans MS"/>
              <a:cs typeface="Comic Sans MS"/>
              <a:sym typeface="Comic Sans MS"/>
            </a:endParaRPr>
          </a:p>
        </p:txBody>
      </p:sp>
      <p:grpSp>
        <p:nvGrpSpPr>
          <p:cNvPr id="877" name="Google Shape;877;p65"/>
          <p:cNvGrpSpPr/>
          <p:nvPr/>
        </p:nvGrpSpPr>
        <p:grpSpPr>
          <a:xfrm>
            <a:off x="13" y="9568476"/>
            <a:ext cx="19007909" cy="1112338"/>
            <a:chOff x="13" y="9568476"/>
            <a:chExt cx="19007909" cy="1112338"/>
          </a:xfrm>
        </p:grpSpPr>
        <p:grpSp>
          <p:nvGrpSpPr>
            <p:cNvPr id="878" name="Google Shape;878;p65"/>
            <p:cNvGrpSpPr/>
            <p:nvPr/>
          </p:nvGrpSpPr>
          <p:grpSpPr>
            <a:xfrm>
              <a:off x="13" y="9568476"/>
              <a:ext cx="19007909" cy="1112258"/>
              <a:chOff x="-324645" y="2222500"/>
              <a:chExt cx="22260112" cy="1302563"/>
            </a:xfrm>
          </p:grpSpPr>
          <p:sp>
            <p:nvSpPr>
              <p:cNvPr id="879" name="Google Shape;879;p65"/>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80" name="Google Shape;880;p65"/>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81" name="Google Shape;881;p65"/>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82" name="Google Shape;882;p65"/>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883" name="Google Shape;883;p65"/>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84" name="Google Shape;884;p65"/>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85" name="Google Shape;885;p65"/>
          <p:cNvSpPr txBox="1"/>
          <p:nvPr/>
        </p:nvSpPr>
        <p:spPr>
          <a:xfrm>
            <a:off x="1238250" y="3414700"/>
            <a:ext cx="8763000" cy="21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200">
              <a:solidFill>
                <a:schemeClr val="dk1"/>
              </a:solidFill>
              <a:latin typeface="Comic Sans MS"/>
              <a:ea typeface="Comic Sans MS"/>
              <a:cs typeface="Comic Sans MS"/>
              <a:sym typeface="Comic Sans MS"/>
            </a:endParaRPr>
          </a:p>
        </p:txBody>
      </p:sp>
      <p:sp>
        <p:nvSpPr>
          <p:cNvPr id="886" name="Google Shape;886;p65"/>
          <p:cNvSpPr txBox="1"/>
          <p:nvPr/>
        </p:nvSpPr>
        <p:spPr>
          <a:xfrm>
            <a:off x="6143500" y="194900"/>
            <a:ext cx="11868000" cy="8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800">
                <a:solidFill>
                  <a:srgbClr val="4C1130"/>
                </a:solidFill>
                <a:latin typeface="Comic Sans MS"/>
                <a:ea typeface="Comic Sans MS"/>
                <a:cs typeface="Comic Sans MS"/>
                <a:sym typeface="Comic Sans MS"/>
              </a:rPr>
              <a:t>Enrolled People for a particular Event (Organizer Dashboard)</a:t>
            </a:r>
            <a:endParaRPr b="1" sz="2800">
              <a:solidFill>
                <a:srgbClr val="4C1130"/>
              </a:solidFill>
              <a:latin typeface="Comic Sans MS"/>
              <a:ea typeface="Comic Sans MS"/>
              <a:cs typeface="Comic Sans MS"/>
              <a:sym typeface="Comic Sans MS"/>
            </a:endParaRPr>
          </a:p>
        </p:txBody>
      </p:sp>
      <p:pic>
        <p:nvPicPr>
          <p:cNvPr id="887" name="Google Shape;887;p65" title="Screenshot 2025-03-31 011852.jpg"/>
          <p:cNvPicPr preferRelativeResize="0"/>
          <p:nvPr/>
        </p:nvPicPr>
        <p:blipFill rotWithShape="1">
          <a:blip r:embed="rId3">
            <a:alphaModFix/>
          </a:blip>
          <a:srcRect b="29" l="0" r="0" t="29"/>
          <a:stretch/>
        </p:blipFill>
        <p:spPr>
          <a:xfrm>
            <a:off x="302363" y="1081525"/>
            <a:ext cx="18405574" cy="83534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91" name="Shape 891"/>
        <p:cNvGrpSpPr/>
        <p:nvPr/>
      </p:nvGrpSpPr>
      <p:grpSpPr>
        <a:xfrm>
          <a:off x="0" y="0"/>
          <a:ext cx="0" cy="0"/>
          <a:chOff x="0" y="0"/>
          <a:chExt cx="0" cy="0"/>
        </a:xfrm>
      </p:grpSpPr>
      <p:sp>
        <p:nvSpPr>
          <p:cNvPr id="892" name="Google Shape;892;p66"/>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893" name="Google Shape;893;p66"/>
          <p:cNvGrpSpPr/>
          <p:nvPr/>
        </p:nvGrpSpPr>
        <p:grpSpPr>
          <a:xfrm>
            <a:off x="13" y="9568476"/>
            <a:ext cx="19007909" cy="1112345"/>
            <a:chOff x="13" y="9568476"/>
            <a:chExt cx="19007909" cy="1112345"/>
          </a:xfrm>
        </p:grpSpPr>
        <p:grpSp>
          <p:nvGrpSpPr>
            <p:cNvPr id="894" name="Google Shape;894;p66"/>
            <p:cNvGrpSpPr/>
            <p:nvPr/>
          </p:nvGrpSpPr>
          <p:grpSpPr>
            <a:xfrm>
              <a:off x="13" y="9568476"/>
              <a:ext cx="19007909" cy="1112258"/>
              <a:chOff x="-324645" y="2222500"/>
              <a:chExt cx="22260112" cy="1302563"/>
            </a:xfrm>
          </p:grpSpPr>
          <p:sp>
            <p:nvSpPr>
              <p:cNvPr id="895" name="Google Shape;895;p66"/>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96" name="Google Shape;896;p66"/>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97" name="Google Shape;897;p66"/>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98" name="Google Shape;898;p66"/>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99" name="Google Shape;899;p66"/>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900" name="Google Shape;900;p66"/>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01" name="Google Shape;901;p66"/>
          <p:cNvSpPr/>
          <p:nvPr/>
        </p:nvSpPr>
        <p:spPr>
          <a:xfrm>
            <a:off x="25" y="93525"/>
            <a:ext cx="5786612"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8.3. Demo Flow</a:t>
            </a:r>
            <a:endParaRPr b="1" i="0" sz="2000" u="none" cap="none" strike="noStrike">
              <a:solidFill>
                <a:schemeClr val="lt1"/>
              </a:solidFill>
              <a:latin typeface="Comic Sans MS"/>
              <a:ea typeface="Comic Sans MS"/>
              <a:cs typeface="Comic Sans MS"/>
              <a:sym typeface="Comic Sans MS"/>
            </a:endParaRPr>
          </a:p>
        </p:txBody>
      </p:sp>
      <p:grpSp>
        <p:nvGrpSpPr>
          <p:cNvPr id="902" name="Google Shape;902;p66"/>
          <p:cNvGrpSpPr/>
          <p:nvPr/>
        </p:nvGrpSpPr>
        <p:grpSpPr>
          <a:xfrm>
            <a:off x="13" y="9568476"/>
            <a:ext cx="19007909" cy="1112338"/>
            <a:chOff x="13" y="9568476"/>
            <a:chExt cx="19007909" cy="1112338"/>
          </a:xfrm>
        </p:grpSpPr>
        <p:grpSp>
          <p:nvGrpSpPr>
            <p:cNvPr id="903" name="Google Shape;903;p66"/>
            <p:cNvGrpSpPr/>
            <p:nvPr/>
          </p:nvGrpSpPr>
          <p:grpSpPr>
            <a:xfrm>
              <a:off x="13" y="9568476"/>
              <a:ext cx="19007909" cy="1112258"/>
              <a:chOff x="-324645" y="2222500"/>
              <a:chExt cx="22260112" cy="1302563"/>
            </a:xfrm>
          </p:grpSpPr>
          <p:sp>
            <p:nvSpPr>
              <p:cNvPr id="904" name="Google Shape;904;p66"/>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05" name="Google Shape;905;p66"/>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06" name="Google Shape;906;p66"/>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07" name="Google Shape;907;p66"/>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908" name="Google Shape;908;p66"/>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909" name="Google Shape;909;p66"/>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10" name="Google Shape;910;p66"/>
          <p:cNvSpPr txBox="1"/>
          <p:nvPr/>
        </p:nvSpPr>
        <p:spPr>
          <a:xfrm>
            <a:off x="1238250" y="3414700"/>
            <a:ext cx="8763000" cy="21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200">
              <a:solidFill>
                <a:schemeClr val="dk1"/>
              </a:solidFill>
              <a:latin typeface="Comic Sans MS"/>
              <a:ea typeface="Comic Sans MS"/>
              <a:cs typeface="Comic Sans MS"/>
              <a:sym typeface="Comic Sans MS"/>
            </a:endParaRPr>
          </a:p>
        </p:txBody>
      </p:sp>
      <p:sp>
        <p:nvSpPr>
          <p:cNvPr id="911" name="Google Shape;911;p66"/>
          <p:cNvSpPr txBox="1"/>
          <p:nvPr/>
        </p:nvSpPr>
        <p:spPr>
          <a:xfrm>
            <a:off x="6143500" y="194900"/>
            <a:ext cx="11868000" cy="8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800">
                <a:solidFill>
                  <a:srgbClr val="4C1130"/>
                </a:solidFill>
                <a:latin typeface="Comic Sans MS"/>
                <a:ea typeface="Comic Sans MS"/>
                <a:cs typeface="Comic Sans MS"/>
                <a:sym typeface="Comic Sans MS"/>
              </a:rPr>
              <a:t> Displaying Events Hosted by All Organizers (Attendee Dashboard)</a:t>
            </a:r>
            <a:endParaRPr b="1" sz="2800">
              <a:solidFill>
                <a:srgbClr val="4C1130"/>
              </a:solidFill>
              <a:latin typeface="Comic Sans MS"/>
              <a:ea typeface="Comic Sans MS"/>
              <a:cs typeface="Comic Sans MS"/>
              <a:sym typeface="Comic Sans MS"/>
            </a:endParaRPr>
          </a:p>
        </p:txBody>
      </p:sp>
      <p:pic>
        <p:nvPicPr>
          <p:cNvPr id="912" name="Google Shape;912;p66" title="Screenshot 2025-03-31 010759.png"/>
          <p:cNvPicPr preferRelativeResize="0"/>
          <p:nvPr/>
        </p:nvPicPr>
        <p:blipFill>
          <a:blip r:embed="rId3">
            <a:alphaModFix/>
          </a:blip>
          <a:stretch>
            <a:fillRect/>
          </a:stretch>
        </p:blipFill>
        <p:spPr>
          <a:xfrm>
            <a:off x="394488" y="1063675"/>
            <a:ext cx="18221325" cy="83629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16" name="Shape 916"/>
        <p:cNvGrpSpPr/>
        <p:nvPr/>
      </p:nvGrpSpPr>
      <p:grpSpPr>
        <a:xfrm>
          <a:off x="0" y="0"/>
          <a:ext cx="0" cy="0"/>
          <a:chOff x="0" y="0"/>
          <a:chExt cx="0" cy="0"/>
        </a:xfrm>
      </p:grpSpPr>
      <p:sp>
        <p:nvSpPr>
          <p:cNvPr id="917" name="Google Shape;917;p67"/>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918" name="Google Shape;918;p67"/>
          <p:cNvGrpSpPr/>
          <p:nvPr/>
        </p:nvGrpSpPr>
        <p:grpSpPr>
          <a:xfrm>
            <a:off x="13" y="9568476"/>
            <a:ext cx="19007909" cy="1112345"/>
            <a:chOff x="13" y="9568476"/>
            <a:chExt cx="19007909" cy="1112345"/>
          </a:xfrm>
        </p:grpSpPr>
        <p:grpSp>
          <p:nvGrpSpPr>
            <p:cNvPr id="919" name="Google Shape;919;p67"/>
            <p:cNvGrpSpPr/>
            <p:nvPr/>
          </p:nvGrpSpPr>
          <p:grpSpPr>
            <a:xfrm>
              <a:off x="13" y="9568476"/>
              <a:ext cx="19007909" cy="1112258"/>
              <a:chOff x="-324645" y="2222500"/>
              <a:chExt cx="22260112" cy="1302563"/>
            </a:xfrm>
          </p:grpSpPr>
          <p:sp>
            <p:nvSpPr>
              <p:cNvPr id="920" name="Google Shape;920;p67"/>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21" name="Google Shape;921;p67"/>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22" name="Google Shape;922;p67"/>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23" name="Google Shape;923;p67"/>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924" name="Google Shape;924;p67"/>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925" name="Google Shape;925;p67"/>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26" name="Google Shape;926;p67"/>
          <p:cNvSpPr/>
          <p:nvPr/>
        </p:nvSpPr>
        <p:spPr>
          <a:xfrm>
            <a:off x="25" y="93525"/>
            <a:ext cx="5786612"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8.4. Demo Flow</a:t>
            </a:r>
            <a:endParaRPr b="1" i="0" sz="2000" u="none" cap="none" strike="noStrike">
              <a:solidFill>
                <a:schemeClr val="lt1"/>
              </a:solidFill>
              <a:latin typeface="Comic Sans MS"/>
              <a:ea typeface="Comic Sans MS"/>
              <a:cs typeface="Comic Sans MS"/>
              <a:sym typeface="Comic Sans MS"/>
            </a:endParaRPr>
          </a:p>
        </p:txBody>
      </p:sp>
      <p:grpSp>
        <p:nvGrpSpPr>
          <p:cNvPr id="927" name="Google Shape;927;p67"/>
          <p:cNvGrpSpPr/>
          <p:nvPr/>
        </p:nvGrpSpPr>
        <p:grpSpPr>
          <a:xfrm>
            <a:off x="13" y="9568476"/>
            <a:ext cx="19007909" cy="1112338"/>
            <a:chOff x="13" y="9568476"/>
            <a:chExt cx="19007909" cy="1112338"/>
          </a:xfrm>
        </p:grpSpPr>
        <p:grpSp>
          <p:nvGrpSpPr>
            <p:cNvPr id="928" name="Google Shape;928;p67"/>
            <p:cNvGrpSpPr/>
            <p:nvPr/>
          </p:nvGrpSpPr>
          <p:grpSpPr>
            <a:xfrm>
              <a:off x="13" y="9568476"/>
              <a:ext cx="19007909" cy="1112258"/>
              <a:chOff x="-324645" y="2222500"/>
              <a:chExt cx="22260112" cy="1302563"/>
            </a:xfrm>
          </p:grpSpPr>
          <p:sp>
            <p:nvSpPr>
              <p:cNvPr id="929" name="Google Shape;929;p67"/>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30" name="Google Shape;930;p67"/>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31" name="Google Shape;931;p67"/>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32" name="Google Shape;932;p67"/>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933" name="Google Shape;933;p67"/>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934" name="Google Shape;934;p67"/>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35" name="Google Shape;935;p67"/>
          <p:cNvSpPr txBox="1"/>
          <p:nvPr/>
        </p:nvSpPr>
        <p:spPr>
          <a:xfrm>
            <a:off x="1238250" y="3414700"/>
            <a:ext cx="8763000" cy="21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200">
              <a:solidFill>
                <a:schemeClr val="dk1"/>
              </a:solidFill>
              <a:latin typeface="Comic Sans MS"/>
              <a:ea typeface="Comic Sans MS"/>
              <a:cs typeface="Comic Sans MS"/>
              <a:sym typeface="Comic Sans MS"/>
            </a:endParaRPr>
          </a:p>
        </p:txBody>
      </p:sp>
      <p:sp>
        <p:nvSpPr>
          <p:cNvPr id="936" name="Google Shape;936;p67"/>
          <p:cNvSpPr txBox="1"/>
          <p:nvPr/>
        </p:nvSpPr>
        <p:spPr>
          <a:xfrm>
            <a:off x="6143500" y="194900"/>
            <a:ext cx="11868000" cy="8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800">
                <a:solidFill>
                  <a:srgbClr val="4C1130"/>
                </a:solidFill>
                <a:latin typeface="Comic Sans MS"/>
                <a:ea typeface="Comic Sans MS"/>
                <a:cs typeface="Comic Sans MS"/>
                <a:sym typeface="Comic Sans MS"/>
              </a:rPr>
              <a:t> Attendee's Booking Overview (Attendee Dashboard)</a:t>
            </a:r>
            <a:endParaRPr b="1" sz="2800">
              <a:solidFill>
                <a:srgbClr val="4C1130"/>
              </a:solidFill>
              <a:latin typeface="Comic Sans MS"/>
              <a:ea typeface="Comic Sans MS"/>
              <a:cs typeface="Comic Sans MS"/>
              <a:sym typeface="Comic Sans MS"/>
            </a:endParaRPr>
          </a:p>
        </p:txBody>
      </p:sp>
      <p:pic>
        <p:nvPicPr>
          <p:cNvPr id="937" name="Google Shape;937;p67" title="myBookings attendee.jpg"/>
          <p:cNvPicPr preferRelativeResize="0"/>
          <p:nvPr/>
        </p:nvPicPr>
        <p:blipFill>
          <a:blip r:embed="rId3">
            <a:alphaModFix/>
          </a:blip>
          <a:stretch>
            <a:fillRect/>
          </a:stretch>
        </p:blipFill>
        <p:spPr>
          <a:xfrm>
            <a:off x="330575" y="1077950"/>
            <a:ext cx="18405549" cy="83343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41" name="Shape 941"/>
        <p:cNvGrpSpPr/>
        <p:nvPr/>
      </p:nvGrpSpPr>
      <p:grpSpPr>
        <a:xfrm>
          <a:off x="0" y="0"/>
          <a:ext cx="0" cy="0"/>
          <a:chOff x="0" y="0"/>
          <a:chExt cx="0" cy="0"/>
        </a:xfrm>
      </p:grpSpPr>
      <p:sp>
        <p:nvSpPr>
          <p:cNvPr id="942" name="Google Shape;942;p68"/>
          <p:cNvSpPr txBox="1"/>
          <p:nvPr/>
        </p:nvSpPr>
        <p:spPr>
          <a:xfrm>
            <a:off x="4128650" y="4584850"/>
            <a:ext cx="10429800" cy="1523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8700">
                <a:solidFill>
                  <a:srgbClr val="4C1130"/>
                </a:solidFill>
                <a:latin typeface="Comfortaa"/>
                <a:ea typeface="Comfortaa"/>
                <a:cs typeface="Comfortaa"/>
                <a:sym typeface="Comfortaa"/>
              </a:rPr>
              <a:t>Thank You</a:t>
            </a:r>
            <a:endParaRPr b="1" sz="8700">
              <a:solidFill>
                <a:srgbClr val="4C1130"/>
              </a:solidFill>
              <a:latin typeface="Comfortaa"/>
              <a:ea typeface="Comfortaa"/>
              <a:cs typeface="Comfortaa"/>
              <a:sym typeface="Comforta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23" name="Shape 623"/>
        <p:cNvGrpSpPr/>
        <p:nvPr/>
      </p:nvGrpSpPr>
      <p:grpSpPr>
        <a:xfrm>
          <a:off x="0" y="0"/>
          <a:ext cx="0" cy="0"/>
          <a:chOff x="0" y="0"/>
          <a:chExt cx="0" cy="0"/>
        </a:xfrm>
      </p:grpSpPr>
      <p:sp>
        <p:nvSpPr>
          <p:cNvPr id="624" name="Google Shape;624;p55"/>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625" name="Google Shape;625;p55"/>
          <p:cNvGrpSpPr/>
          <p:nvPr/>
        </p:nvGrpSpPr>
        <p:grpSpPr>
          <a:xfrm>
            <a:off x="13" y="9568476"/>
            <a:ext cx="19007909" cy="1112338"/>
            <a:chOff x="13" y="9568476"/>
            <a:chExt cx="19007909" cy="1112338"/>
          </a:xfrm>
        </p:grpSpPr>
        <p:grpSp>
          <p:nvGrpSpPr>
            <p:cNvPr id="626" name="Google Shape;626;p55"/>
            <p:cNvGrpSpPr/>
            <p:nvPr/>
          </p:nvGrpSpPr>
          <p:grpSpPr>
            <a:xfrm>
              <a:off x="13" y="9568476"/>
              <a:ext cx="19007909" cy="1112258"/>
              <a:chOff x="-324645" y="2222500"/>
              <a:chExt cx="22260112" cy="1302563"/>
            </a:xfrm>
          </p:grpSpPr>
          <p:sp>
            <p:nvSpPr>
              <p:cNvPr id="627" name="Google Shape;627;p55"/>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28" name="Google Shape;628;p55"/>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29" name="Google Shape;629;p55"/>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30" name="Google Shape;630;p55"/>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grpSp>
        <p:nvGrpSpPr>
          <p:cNvPr id="631" name="Google Shape;631;p55"/>
          <p:cNvGrpSpPr/>
          <p:nvPr/>
        </p:nvGrpSpPr>
        <p:grpSpPr>
          <a:xfrm>
            <a:off x="-26275" y="774840"/>
            <a:ext cx="6107750" cy="828009"/>
            <a:chOff x="-16183" y="8640158"/>
            <a:chExt cx="1639532" cy="439425"/>
          </a:xfrm>
        </p:grpSpPr>
        <p:sp>
          <p:nvSpPr>
            <p:cNvPr id="632" name="Google Shape;632;p55"/>
            <p:cNvSpPr/>
            <p:nvPr/>
          </p:nvSpPr>
          <p:spPr>
            <a:xfrm>
              <a:off x="-16183" y="8640163"/>
              <a:ext cx="1537970" cy="439420"/>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457200" marR="0" rtl="0" algn="ctr">
                <a:spcBef>
                  <a:spcPts val="0"/>
                </a:spcBef>
                <a:spcAft>
                  <a:spcPts val="0"/>
                </a:spcAft>
                <a:buNone/>
              </a:pPr>
              <a:r>
                <a:rPr b="1" i="0" lang="en-US" sz="5400" u="none" cap="none" strike="noStrike">
                  <a:solidFill>
                    <a:schemeClr val="lt1"/>
                  </a:solidFill>
                  <a:latin typeface="Comic Sans MS"/>
                  <a:ea typeface="Comic Sans MS"/>
                  <a:cs typeface="Comic Sans MS"/>
                  <a:sym typeface="Comic Sans MS"/>
                </a:rPr>
                <a:t>Content</a:t>
              </a:r>
              <a:endParaRPr b="1" i="0" sz="2000" u="none" cap="none" strike="noStrike">
                <a:solidFill>
                  <a:schemeClr val="lt1"/>
                </a:solidFill>
                <a:latin typeface="Comic Sans MS"/>
                <a:ea typeface="Comic Sans MS"/>
                <a:cs typeface="Comic Sans MS"/>
                <a:sym typeface="Comic Sans MS"/>
              </a:endParaRPr>
            </a:p>
          </p:txBody>
        </p:sp>
        <p:sp>
          <p:nvSpPr>
            <p:cNvPr id="633" name="Google Shape;633;p55"/>
            <p:cNvSpPr/>
            <p:nvPr/>
          </p:nvSpPr>
          <p:spPr>
            <a:xfrm>
              <a:off x="1393753" y="8640158"/>
              <a:ext cx="229597" cy="439420"/>
            </a:xfrm>
            <a:custGeom>
              <a:rect b="b" l="l" r="r" t="t"/>
              <a:pathLst>
                <a:path extrusionOk="0" h="439420" w="439420">
                  <a:moveTo>
                    <a:pt x="219595" y="0"/>
                  </a:moveTo>
                  <a:lnTo>
                    <a:pt x="175337" y="4461"/>
                  </a:lnTo>
                  <a:lnTo>
                    <a:pt x="134116" y="17257"/>
                  </a:lnTo>
                  <a:lnTo>
                    <a:pt x="96815" y="37505"/>
                  </a:lnTo>
                  <a:lnTo>
                    <a:pt x="64315" y="64320"/>
                  </a:lnTo>
                  <a:lnTo>
                    <a:pt x="37502" y="96820"/>
                  </a:lnTo>
                  <a:lnTo>
                    <a:pt x="17256" y="134122"/>
                  </a:lnTo>
                  <a:lnTo>
                    <a:pt x="4461" y="175341"/>
                  </a:lnTo>
                  <a:lnTo>
                    <a:pt x="0" y="219595"/>
                  </a:lnTo>
                  <a:lnTo>
                    <a:pt x="4461" y="263854"/>
                  </a:lnTo>
                  <a:lnTo>
                    <a:pt x="17256" y="305076"/>
                  </a:lnTo>
                  <a:lnTo>
                    <a:pt x="37502" y="342380"/>
                  </a:lnTo>
                  <a:lnTo>
                    <a:pt x="64315" y="374881"/>
                  </a:lnTo>
                  <a:lnTo>
                    <a:pt x="96815" y="401698"/>
                  </a:lnTo>
                  <a:lnTo>
                    <a:pt x="134116" y="421945"/>
                  </a:lnTo>
                  <a:lnTo>
                    <a:pt x="175337" y="434742"/>
                  </a:lnTo>
                  <a:lnTo>
                    <a:pt x="219595" y="439204"/>
                  </a:lnTo>
                  <a:lnTo>
                    <a:pt x="263854" y="434742"/>
                  </a:lnTo>
                  <a:lnTo>
                    <a:pt x="305076" y="421945"/>
                  </a:lnTo>
                  <a:lnTo>
                    <a:pt x="342380" y="401698"/>
                  </a:lnTo>
                  <a:lnTo>
                    <a:pt x="374881" y="374881"/>
                  </a:lnTo>
                  <a:lnTo>
                    <a:pt x="401698" y="342380"/>
                  </a:lnTo>
                  <a:lnTo>
                    <a:pt x="421945" y="305076"/>
                  </a:lnTo>
                  <a:lnTo>
                    <a:pt x="434742" y="263854"/>
                  </a:lnTo>
                  <a:lnTo>
                    <a:pt x="439204" y="219595"/>
                  </a:lnTo>
                  <a:lnTo>
                    <a:pt x="434742" y="175341"/>
                  </a:lnTo>
                  <a:lnTo>
                    <a:pt x="421945" y="134122"/>
                  </a:lnTo>
                  <a:lnTo>
                    <a:pt x="401698" y="96820"/>
                  </a:lnTo>
                  <a:lnTo>
                    <a:pt x="374881" y="64320"/>
                  </a:lnTo>
                  <a:lnTo>
                    <a:pt x="342380" y="37505"/>
                  </a:lnTo>
                  <a:lnTo>
                    <a:pt x="305076" y="17257"/>
                  </a:lnTo>
                  <a:lnTo>
                    <a:pt x="263854" y="4461"/>
                  </a:lnTo>
                  <a:lnTo>
                    <a:pt x="219595" y="0"/>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34" name="Google Shape;634;p55"/>
          <p:cNvSpPr txBox="1"/>
          <p:nvPr/>
        </p:nvSpPr>
        <p:spPr>
          <a:xfrm>
            <a:off x="3942550" y="2391400"/>
            <a:ext cx="11970600" cy="6686400"/>
          </a:xfrm>
          <a:prstGeom prst="rect">
            <a:avLst/>
          </a:prstGeom>
          <a:noFill/>
          <a:ln>
            <a:noFill/>
          </a:ln>
        </p:spPr>
        <p:txBody>
          <a:bodyPr anchorCtr="0" anchor="t" bIns="45700" lIns="91425" spcFirstLastPara="1" rIns="91425" wrap="square" tIns="45700">
            <a:spAutoFit/>
          </a:bodyPr>
          <a:lstStyle/>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Introduction</a:t>
            </a:r>
            <a:endParaRPr sz="20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Objectives</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Features</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Tools and technologies</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System Architecture</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Database Schema</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API Endpoints</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Demo Flow</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Conclusion </a:t>
            </a:r>
            <a:endParaRPr sz="2000">
              <a:solidFill>
                <a:srgbClr val="4C1130"/>
              </a:solidFill>
              <a:latin typeface="Comic Sans MS"/>
              <a:ea typeface="Comic Sans MS"/>
              <a:cs typeface="Comic Sans MS"/>
              <a:sym typeface="Comic Sans MS"/>
            </a:endParaRPr>
          </a:p>
        </p:txBody>
      </p:sp>
      <p:sp>
        <p:nvSpPr>
          <p:cNvPr id="635" name="Google Shape;635;p55"/>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Comic Sans MS"/>
                <a:ea typeface="Comic Sans MS"/>
                <a:cs typeface="Comic Sans MS"/>
                <a:sym typeface="Comic Sans MS"/>
              </a:rPr>
              <a:t>March - 2025</a:t>
            </a:r>
            <a:endParaRPr sz="2800">
              <a:solidFill>
                <a:schemeClr val="dk1"/>
              </a:solidFill>
              <a:latin typeface="Comic Sans MS"/>
              <a:ea typeface="Comic Sans MS"/>
              <a:cs typeface="Comic Sans MS"/>
              <a:sym typeface="Comic Sans MS"/>
            </a:endParaRPr>
          </a:p>
        </p:txBody>
      </p:sp>
      <p:sp>
        <p:nvSpPr>
          <p:cNvPr id="636" name="Google Shape;636;p55"/>
          <p:cNvSpPr txBox="1"/>
          <p:nvPr/>
        </p:nvSpPr>
        <p:spPr>
          <a:xfrm>
            <a:off x="560331" y="9655610"/>
            <a:ext cx="11277600" cy="8310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chemeClr val="dk1"/>
              </a:buClr>
              <a:buSzPts val="4800"/>
              <a:buFont typeface="Comic Sans MS"/>
              <a:buChar char="➢"/>
            </a:pPr>
            <a:r>
              <a:rPr lang="en-US" sz="4800">
                <a:solidFill>
                  <a:schemeClr val="dk1"/>
                </a:solidFill>
                <a:latin typeface="Comic Sans MS"/>
                <a:ea typeface="Comic Sans MS"/>
                <a:cs typeface="Comic Sans MS"/>
                <a:sym typeface="Comic Sans MS"/>
              </a:rPr>
              <a:t>Event Management Portal</a:t>
            </a:r>
            <a:endParaRPr sz="4000">
              <a:solidFill>
                <a:schemeClr val="dk1"/>
              </a:solidFill>
              <a:latin typeface="Comic Sans MS"/>
              <a:ea typeface="Comic Sans MS"/>
              <a:cs typeface="Comic Sans MS"/>
              <a:sym typeface="Comic Sans M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40" name="Shape 640"/>
        <p:cNvGrpSpPr/>
        <p:nvPr/>
      </p:nvGrpSpPr>
      <p:grpSpPr>
        <a:xfrm>
          <a:off x="0" y="0"/>
          <a:ext cx="0" cy="0"/>
          <a:chOff x="0" y="0"/>
          <a:chExt cx="0" cy="0"/>
        </a:xfrm>
      </p:grpSpPr>
      <p:sp>
        <p:nvSpPr>
          <p:cNvPr id="641" name="Google Shape;641;p56"/>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642" name="Google Shape;642;p56"/>
          <p:cNvGrpSpPr/>
          <p:nvPr/>
        </p:nvGrpSpPr>
        <p:grpSpPr>
          <a:xfrm>
            <a:off x="13" y="9568476"/>
            <a:ext cx="19007909" cy="1112345"/>
            <a:chOff x="13" y="9568476"/>
            <a:chExt cx="19007909" cy="1112345"/>
          </a:xfrm>
        </p:grpSpPr>
        <p:grpSp>
          <p:nvGrpSpPr>
            <p:cNvPr id="643" name="Google Shape;643;p56"/>
            <p:cNvGrpSpPr/>
            <p:nvPr/>
          </p:nvGrpSpPr>
          <p:grpSpPr>
            <a:xfrm>
              <a:off x="13" y="9568476"/>
              <a:ext cx="19007909" cy="1112258"/>
              <a:chOff x="-324645" y="2222500"/>
              <a:chExt cx="22260112" cy="1302563"/>
            </a:xfrm>
          </p:grpSpPr>
          <p:sp>
            <p:nvSpPr>
              <p:cNvPr id="644" name="Google Shape;644;p56"/>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45" name="Google Shape;645;p56"/>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46" name="Google Shape;646;p56"/>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47" name="Google Shape;647;p56"/>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648" name="Google Shape;648;p56"/>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649" name="Google Shape;649;p56"/>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650" name="Google Shape;650;p56"/>
          <p:cNvSpPr/>
          <p:nvPr/>
        </p:nvSpPr>
        <p:spPr>
          <a:xfrm>
            <a:off x="-26278" y="774850"/>
            <a:ext cx="4921504"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457200" marR="0" rtl="0" algn="ctr">
              <a:spcBef>
                <a:spcPts val="0"/>
              </a:spcBef>
              <a:spcAft>
                <a:spcPts val="0"/>
              </a:spcAft>
              <a:buNone/>
            </a:pPr>
            <a:r>
              <a:rPr b="1" lang="en-US" sz="5400">
                <a:solidFill>
                  <a:schemeClr val="lt1"/>
                </a:solidFill>
                <a:latin typeface="Comic Sans MS"/>
                <a:ea typeface="Comic Sans MS"/>
                <a:cs typeface="Comic Sans MS"/>
                <a:sym typeface="Comic Sans MS"/>
              </a:rPr>
              <a:t>1</a:t>
            </a:r>
            <a:r>
              <a:rPr b="1" i="0" lang="en-US" sz="5400" u="none" cap="none" strike="noStrike">
                <a:solidFill>
                  <a:schemeClr val="lt1"/>
                </a:solidFill>
                <a:latin typeface="Comic Sans MS"/>
                <a:ea typeface="Comic Sans MS"/>
                <a:cs typeface="Comic Sans MS"/>
                <a:sym typeface="Comic Sans MS"/>
              </a:rPr>
              <a:t>. </a:t>
            </a:r>
            <a:r>
              <a:rPr b="1" lang="en-US" sz="5400">
                <a:solidFill>
                  <a:schemeClr val="lt1"/>
                </a:solidFill>
                <a:latin typeface="Comic Sans MS"/>
                <a:ea typeface="Comic Sans MS"/>
                <a:cs typeface="Comic Sans MS"/>
                <a:sym typeface="Comic Sans MS"/>
              </a:rPr>
              <a:t>Overview</a:t>
            </a:r>
            <a:endParaRPr b="1" i="0" sz="2000" u="none" cap="none" strike="noStrike">
              <a:solidFill>
                <a:schemeClr val="lt1"/>
              </a:solidFill>
              <a:latin typeface="Comic Sans MS"/>
              <a:ea typeface="Comic Sans MS"/>
              <a:cs typeface="Comic Sans MS"/>
              <a:sym typeface="Comic Sans MS"/>
            </a:endParaRPr>
          </a:p>
        </p:txBody>
      </p:sp>
      <p:grpSp>
        <p:nvGrpSpPr>
          <p:cNvPr id="651" name="Google Shape;651;p56"/>
          <p:cNvGrpSpPr/>
          <p:nvPr/>
        </p:nvGrpSpPr>
        <p:grpSpPr>
          <a:xfrm>
            <a:off x="13" y="9568476"/>
            <a:ext cx="19007909" cy="1112338"/>
            <a:chOff x="13" y="9568476"/>
            <a:chExt cx="19007909" cy="1112338"/>
          </a:xfrm>
        </p:grpSpPr>
        <p:grpSp>
          <p:nvGrpSpPr>
            <p:cNvPr id="652" name="Google Shape;652;p56"/>
            <p:cNvGrpSpPr/>
            <p:nvPr/>
          </p:nvGrpSpPr>
          <p:grpSpPr>
            <a:xfrm>
              <a:off x="13" y="9568476"/>
              <a:ext cx="19007909" cy="1112258"/>
              <a:chOff x="-324645" y="2222500"/>
              <a:chExt cx="22260112" cy="1302563"/>
            </a:xfrm>
          </p:grpSpPr>
          <p:sp>
            <p:nvSpPr>
              <p:cNvPr id="653" name="Google Shape;653;p56"/>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54" name="Google Shape;654;p56"/>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55" name="Google Shape;655;p56"/>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56" name="Google Shape;656;p56"/>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657" name="Google Shape;657;p56"/>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658" name="Google Shape;658;p56"/>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659" name="Google Shape;659;p56"/>
          <p:cNvSpPr txBox="1"/>
          <p:nvPr/>
        </p:nvSpPr>
        <p:spPr>
          <a:xfrm>
            <a:off x="4963700"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660" name="Google Shape;660;p56"/>
          <p:cNvSpPr/>
          <p:nvPr/>
        </p:nvSpPr>
        <p:spPr>
          <a:xfrm>
            <a:off x="971675" y="4733300"/>
            <a:ext cx="17302500" cy="46731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pic>
        <p:nvPicPr>
          <p:cNvPr id="661" name="Google Shape;661;p56"/>
          <p:cNvPicPr preferRelativeResize="0"/>
          <p:nvPr/>
        </p:nvPicPr>
        <p:blipFill>
          <a:blip r:embed="rId3">
            <a:alphaModFix/>
          </a:blip>
          <a:stretch>
            <a:fillRect/>
          </a:stretch>
        </p:blipFill>
        <p:spPr>
          <a:xfrm>
            <a:off x="7821598" y="2119550"/>
            <a:ext cx="3111500" cy="2210650"/>
          </a:xfrm>
          <a:prstGeom prst="rect">
            <a:avLst/>
          </a:prstGeom>
          <a:noFill/>
          <a:ln>
            <a:noFill/>
          </a:ln>
        </p:spPr>
      </p:pic>
      <p:sp>
        <p:nvSpPr>
          <p:cNvPr id="662" name="Google Shape;662;p56"/>
          <p:cNvSpPr txBox="1"/>
          <p:nvPr/>
        </p:nvSpPr>
        <p:spPr>
          <a:xfrm>
            <a:off x="1587125" y="5511350"/>
            <a:ext cx="16071600" cy="31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3400">
                <a:solidFill>
                  <a:schemeClr val="dk1"/>
                </a:solidFill>
                <a:latin typeface="Comic Sans MS"/>
                <a:ea typeface="Comic Sans MS"/>
                <a:cs typeface="Comic Sans MS"/>
                <a:sym typeface="Comic Sans MS"/>
              </a:rPr>
              <a:t>The Event Management Platform is a comprehensive web application designed to facilitate event management for organizers and attendees. The platform allows users to create events, manage bookings, and process payments. The system supports authentication using Spring Security with JWT, and data management using JPA with a PostgreSQL database.</a:t>
            </a:r>
            <a:endParaRPr sz="3400">
              <a:solidFill>
                <a:schemeClr val="dk1"/>
              </a:solidFill>
              <a:latin typeface="Comic Sans MS"/>
              <a:ea typeface="Comic Sans MS"/>
              <a:cs typeface="Comic Sans MS"/>
              <a:sym typeface="Comic Sans M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66" name="Shape 666"/>
        <p:cNvGrpSpPr/>
        <p:nvPr/>
      </p:nvGrpSpPr>
      <p:grpSpPr>
        <a:xfrm>
          <a:off x="0" y="0"/>
          <a:ext cx="0" cy="0"/>
          <a:chOff x="0" y="0"/>
          <a:chExt cx="0" cy="0"/>
        </a:xfrm>
      </p:grpSpPr>
      <p:sp>
        <p:nvSpPr>
          <p:cNvPr id="667" name="Google Shape;667;p57"/>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668" name="Google Shape;668;p57"/>
          <p:cNvGrpSpPr/>
          <p:nvPr/>
        </p:nvGrpSpPr>
        <p:grpSpPr>
          <a:xfrm>
            <a:off x="13" y="9568476"/>
            <a:ext cx="19007909" cy="1112345"/>
            <a:chOff x="13" y="9568476"/>
            <a:chExt cx="19007909" cy="1112345"/>
          </a:xfrm>
        </p:grpSpPr>
        <p:grpSp>
          <p:nvGrpSpPr>
            <p:cNvPr id="669" name="Google Shape;669;p57"/>
            <p:cNvGrpSpPr/>
            <p:nvPr/>
          </p:nvGrpSpPr>
          <p:grpSpPr>
            <a:xfrm>
              <a:off x="13" y="9568476"/>
              <a:ext cx="19007909" cy="1112258"/>
              <a:chOff x="-324645" y="2222500"/>
              <a:chExt cx="22260112" cy="1302563"/>
            </a:xfrm>
          </p:grpSpPr>
          <p:sp>
            <p:nvSpPr>
              <p:cNvPr id="670" name="Google Shape;670;p57"/>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71" name="Google Shape;671;p57"/>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72" name="Google Shape;672;p57"/>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73" name="Google Shape;673;p57"/>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674" name="Google Shape;674;p57"/>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675" name="Google Shape;675;p57"/>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676" name="Google Shape;676;p57"/>
          <p:cNvSpPr/>
          <p:nvPr/>
        </p:nvSpPr>
        <p:spPr>
          <a:xfrm>
            <a:off x="-26275" y="774850"/>
            <a:ext cx="5104138"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2. Objectives</a:t>
            </a:r>
            <a:endParaRPr b="1" i="0" sz="2000" u="none" cap="none" strike="noStrike">
              <a:solidFill>
                <a:schemeClr val="lt1"/>
              </a:solidFill>
              <a:latin typeface="Comic Sans MS"/>
              <a:ea typeface="Comic Sans MS"/>
              <a:cs typeface="Comic Sans MS"/>
              <a:sym typeface="Comic Sans MS"/>
            </a:endParaRPr>
          </a:p>
        </p:txBody>
      </p:sp>
      <p:grpSp>
        <p:nvGrpSpPr>
          <p:cNvPr id="677" name="Google Shape;677;p57"/>
          <p:cNvGrpSpPr/>
          <p:nvPr/>
        </p:nvGrpSpPr>
        <p:grpSpPr>
          <a:xfrm>
            <a:off x="13" y="9568476"/>
            <a:ext cx="19007909" cy="1112338"/>
            <a:chOff x="13" y="9568476"/>
            <a:chExt cx="19007909" cy="1112338"/>
          </a:xfrm>
        </p:grpSpPr>
        <p:grpSp>
          <p:nvGrpSpPr>
            <p:cNvPr id="678" name="Google Shape;678;p57"/>
            <p:cNvGrpSpPr/>
            <p:nvPr/>
          </p:nvGrpSpPr>
          <p:grpSpPr>
            <a:xfrm>
              <a:off x="13" y="9568476"/>
              <a:ext cx="19007909" cy="1112258"/>
              <a:chOff x="-324645" y="2222500"/>
              <a:chExt cx="22260112" cy="1302563"/>
            </a:xfrm>
          </p:grpSpPr>
          <p:sp>
            <p:nvSpPr>
              <p:cNvPr id="679" name="Google Shape;679;p57"/>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80" name="Google Shape;680;p57"/>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81" name="Google Shape;681;p57"/>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82" name="Google Shape;682;p57"/>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683" name="Google Shape;683;p57"/>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684" name="Google Shape;684;p57"/>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685" name="Google Shape;685;p57"/>
          <p:cNvSpPr txBox="1"/>
          <p:nvPr/>
        </p:nvSpPr>
        <p:spPr>
          <a:xfrm>
            <a:off x="4963700"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686" name="Google Shape;686;p57"/>
          <p:cNvSpPr/>
          <p:nvPr/>
        </p:nvSpPr>
        <p:spPr>
          <a:xfrm>
            <a:off x="971675" y="4656350"/>
            <a:ext cx="17302500" cy="46731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pic>
        <p:nvPicPr>
          <p:cNvPr id="687" name="Google Shape;687;p57"/>
          <p:cNvPicPr preferRelativeResize="0"/>
          <p:nvPr/>
        </p:nvPicPr>
        <p:blipFill>
          <a:blip r:embed="rId3">
            <a:alphaModFix/>
          </a:blip>
          <a:stretch>
            <a:fillRect/>
          </a:stretch>
        </p:blipFill>
        <p:spPr>
          <a:xfrm>
            <a:off x="7821598" y="2119550"/>
            <a:ext cx="3111500" cy="2210650"/>
          </a:xfrm>
          <a:prstGeom prst="rect">
            <a:avLst/>
          </a:prstGeom>
          <a:noFill/>
          <a:ln>
            <a:noFill/>
          </a:ln>
        </p:spPr>
      </p:pic>
      <p:sp>
        <p:nvSpPr>
          <p:cNvPr id="688" name="Google Shape;688;p57"/>
          <p:cNvSpPr txBox="1"/>
          <p:nvPr/>
        </p:nvSpPr>
        <p:spPr>
          <a:xfrm>
            <a:off x="1587125" y="5703575"/>
            <a:ext cx="16071600" cy="3324600"/>
          </a:xfrm>
          <a:prstGeom prst="rect">
            <a:avLst/>
          </a:prstGeom>
          <a:noFill/>
          <a:ln>
            <a:noFill/>
          </a:ln>
        </p:spPr>
        <p:txBody>
          <a:bodyPr anchorCtr="0" anchor="ctr" bIns="91425" lIns="91425" spcFirstLastPara="1" rIns="91425" wrap="square" tIns="91425">
            <a:noAutofit/>
          </a:bodyPr>
          <a:lstStyle/>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Provide an easy-to-use platform for event management.</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Enable a seamless booking experience for attendees.</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Ensure secure online payments through Razorpay.</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Automatically close bookings once seats are full.</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Update slot availability when booking cancellations occur.</a:t>
            </a:r>
            <a:endParaRPr sz="3400">
              <a:solidFill>
                <a:schemeClr val="dk1"/>
              </a:solidFill>
              <a:latin typeface="Comic Sans MS"/>
              <a:ea typeface="Comic Sans MS"/>
              <a:cs typeface="Comic Sans MS"/>
              <a:sym typeface="Comic Sans MS"/>
            </a:endParaRPr>
          </a:p>
          <a:p>
            <a:pPr indent="0" lvl="0" marL="0" rtl="0" algn="l">
              <a:lnSpc>
                <a:spcPct val="150000"/>
              </a:lnSpc>
              <a:spcBef>
                <a:spcPts val="0"/>
              </a:spcBef>
              <a:spcAft>
                <a:spcPts val="0"/>
              </a:spcAft>
              <a:buNone/>
            </a:pPr>
            <a:r>
              <a:t/>
            </a:r>
            <a:endParaRPr sz="3400">
              <a:solidFill>
                <a:schemeClr val="dk1"/>
              </a:solidFill>
              <a:latin typeface="Comic Sans MS"/>
              <a:ea typeface="Comic Sans MS"/>
              <a:cs typeface="Comic Sans MS"/>
              <a:sym typeface="Comic Sans M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92" name="Shape 692"/>
        <p:cNvGrpSpPr/>
        <p:nvPr/>
      </p:nvGrpSpPr>
      <p:grpSpPr>
        <a:xfrm>
          <a:off x="0" y="0"/>
          <a:ext cx="0" cy="0"/>
          <a:chOff x="0" y="0"/>
          <a:chExt cx="0" cy="0"/>
        </a:xfrm>
      </p:grpSpPr>
      <p:sp>
        <p:nvSpPr>
          <p:cNvPr id="693" name="Google Shape;693;p58"/>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694" name="Google Shape;694;p58"/>
          <p:cNvGrpSpPr/>
          <p:nvPr/>
        </p:nvGrpSpPr>
        <p:grpSpPr>
          <a:xfrm>
            <a:off x="13" y="9568476"/>
            <a:ext cx="19007909" cy="1112345"/>
            <a:chOff x="13" y="9568476"/>
            <a:chExt cx="19007909" cy="1112345"/>
          </a:xfrm>
        </p:grpSpPr>
        <p:grpSp>
          <p:nvGrpSpPr>
            <p:cNvPr id="695" name="Google Shape;695;p58"/>
            <p:cNvGrpSpPr/>
            <p:nvPr/>
          </p:nvGrpSpPr>
          <p:grpSpPr>
            <a:xfrm>
              <a:off x="13" y="9568476"/>
              <a:ext cx="19007909" cy="1112258"/>
              <a:chOff x="-324645" y="2222500"/>
              <a:chExt cx="22260112" cy="1302563"/>
            </a:xfrm>
          </p:grpSpPr>
          <p:sp>
            <p:nvSpPr>
              <p:cNvPr id="696" name="Google Shape;696;p58"/>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97" name="Google Shape;697;p58"/>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98" name="Google Shape;698;p58"/>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99" name="Google Shape;699;p58"/>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00" name="Google Shape;700;p58"/>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01" name="Google Shape;701;p58"/>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02" name="Google Shape;702;p58"/>
          <p:cNvSpPr/>
          <p:nvPr/>
        </p:nvSpPr>
        <p:spPr>
          <a:xfrm>
            <a:off x="-26275" y="774850"/>
            <a:ext cx="5104138"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3. Features</a:t>
            </a:r>
            <a:endParaRPr b="1" i="0" sz="2000" u="none" cap="none" strike="noStrike">
              <a:solidFill>
                <a:schemeClr val="lt1"/>
              </a:solidFill>
              <a:latin typeface="Comic Sans MS"/>
              <a:ea typeface="Comic Sans MS"/>
              <a:cs typeface="Comic Sans MS"/>
              <a:sym typeface="Comic Sans MS"/>
            </a:endParaRPr>
          </a:p>
        </p:txBody>
      </p:sp>
      <p:grpSp>
        <p:nvGrpSpPr>
          <p:cNvPr id="703" name="Google Shape;703;p58"/>
          <p:cNvGrpSpPr/>
          <p:nvPr/>
        </p:nvGrpSpPr>
        <p:grpSpPr>
          <a:xfrm>
            <a:off x="13" y="9568476"/>
            <a:ext cx="19007909" cy="1112338"/>
            <a:chOff x="13" y="9568476"/>
            <a:chExt cx="19007909" cy="1112338"/>
          </a:xfrm>
        </p:grpSpPr>
        <p:grpSp>
          <p:nvGrpSpPr>
            <p:cNvPr id="704" name="Google Shape;704;p58"/>
            <p:cNvGrpSpPr/>
            <p:nvPr/>
          </p:nvGrpSpPr>
          <p:grpSpPr>
            <a:xfrm>
              <a:off x="13" y="9568476"/>
              <a:ext cx="19007909" cy="1112258"/>
              <a:chOff x="-324645" y="2222500"/>
              <a:chExt cx="22260112" cy="1302563"/>
            </a:xfrm>
          </p:grpSpPr>
          <p:sp>
            <p:nvSpPr>
              <p:cNvPr id="705" name="Google Shape;705;p58"/>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06" name="Google Shape;706;p58"/>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07" name="Google Shape;707;p58"/>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08" name="Google Shape;708;p58"/>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709" name="Google Shape;709;p58"/>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10" name="Google Shape;710;p58"/>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711" name="Google Shape;711;p58"/>
          <p:cNvSpPr txBox="1"/>
          <p:nvPr/>
        </p:nvSpPr>
        <p:spPr>
          <a:xfrm>
            <a:off x="4963700"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712" name="Google Shape;712;p58"/>
          <p:cNvSpPr/>
          <p:nvPr/>
        </p:nvSpPr>
        <p:spPr>
          <a:xfrm>
            <a:off x="971675" y="4733300"/>
            <a:ext cx="17302500" cy="46731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pic>
        <p:nvPicPr>
          <p:cNvPr id="713" name="Google Shape;713;p58"/>
          <p:cNvPicPr preferRelativeResize="0"/>
          <p:nvPr/>
        </p:nvPicPr>
        <p:blipFill>
          <a:blip r:embed="rId3">
            <a:alphaModFix/>
          </a:blip>
          <a:stretch>
            <a:fillRect/>
          </a:stretch>
        </p:blipFill>
        <p:spPr>
          <a:xfrm>
            <a:off x="7821598" y="2119550"/>
            <a:ext cx="3111500" cy="2210650"/>
          </a:xfrm>
          <a:prstGeom prst="rect">
            <a:avLst/>
          </a:prstGeom>
          <a:noFill/>
          <a:ln>
            <a:noFill/>
          </a:ln>
        </p:spPr>
      </p:pic>
      <p:sp>
        <p:nvSpPr>
          <p:cNvPr id="714" name="Google Shape;714;p58"/>
          <p:cNvSpPr txBox="1"/>
          <p:nvPr/>
        </p:nvSpPr>
        <p:spPr>
          <a:xfrm>
            <a:off x="1587125" y="5467288"/>
            <a:ext cx="16071600" cy="3324600"/>
          </a:xfrm>
          <a:prstGeom prst="rect">
            <a:avLst/>
          </a:prstGeom>
          <a:noFill/>
          <a:ln>
            <a:noFill/>
          </a:ln>
        </p:spPr>
        <p:txBody>
          <a:bodyPr anchorCtr="0" anchor="ctr" bIns="91425" lIns="91425" spcFirstLastPara="1" rIns="91425" wrap="square" tIns="91425">
            <a:noAutofit/>
          </a:bodyPr>
          <a:lstStyle/>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For Organizers: Create, update, and delete events.</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For Attendees: Book, cancel, and view events.</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Payment Integration: Razorpay for transactions.</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Seat Management: Updates available seats.</a:t>
            </a:r>
            <a:endParaRPr sz="3400">
              <a:solidFill>
                <a:schemeClr val="dk1"/>
              </a:solidFill>
              <a:latin typeface="Comic Sans MS"/>
              <a:ea typeface="Comic Sans MS"/>
              <a:cs typeface="Comic Sans MS"/>
              <a:sym typeface="Comic Sans M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18" name="Shape 718"/>
        <p:cNvGrpSpPr/>
        <p:nvPr/>
      </p:nvGrpSpPr>
      <p:grpSpPr>
        <a:xfrm>
          <a:off x="0" y="0"/>
          <a:ext cx="0" cy="0"/>
          <a:chOff x="0" y="0"/>
          <a:chExt cx="0" cy="0"/>
        </a:xfrm>
      </p:grpSpPr>
      <p:sp>
        <p:nvSpPr>
          <p:cNvPr id="719" name="Google Shape;719;p59"/>
          <p:cNvSpPr/>
          <p:nvPr/>
        </p:nvSpPr>
        <p:spPr>
          <a:xfrm>
            <a:off x="-26275" y="774850"/>
            <a:ext cx="7795585"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457200" marR="0" rtl="0" algn="l">
              <a:spcBef>
                <a:spcPts val="0"/>
              </a:spcBef>
              <a:spcAft>
                <a:spcPts val="0"/>
              </a:spcAft>
              <a:buNone/>
            </a:pPr>
            <a:r>
              <a:rPr b="1" lang="en-US" sz="4800">
                <a:solidFill>
                  <a:schemeClr val="lt1"/>
                </a:solidFill>
                <a:latin typeface="Comic Sans MS"/>
                <a:ea typeface="Comic Sans MS"/>
                <a:cs typeface="Comic Sans MS"/>
                <a:sym typeface="Comic Sans MS"/>
              </a:rPr>
              <a:t>4</a:t>
            </a:r>
            <a:r>
              <a:rPr b="1" i="0" lang="en-US" sz="4800" u="none" cap="none" strike="noStrike">
                <a:solidFill>
                  <a:schemeClr val="lt1"/>
                </a:solidFill>
                <a:latin typeface="Comic Sans MS"/>
                <a:ea typeface="Comic Sans MS"/>
                <a:cs typeface="Comic Sans MS"/>
                <a:sym typeface="Comic Sans MS"/>
              </a:rPr>
              <a:t>. </a:t>
            </a:r>
            <a:r>
              <a:rPr b="1" lang="en-US" sz="4800">
                <a:solidFill>
                  <a:schemeClr val="lt1"/>
                </a:solidFill>
                <a:latin typeface="Comic Sans MS"/>
                <a:ea typeface="Comic Sans MS"/>
                <a:cs typeface="Comic Sans MS"/>
                <a:sym typeface="Comic Sans MS"/>
              </a:rPr>
              <a:t>Tools &amp; Technologies</a:t>
            </a:r>
            <a:endParaRPr b="1" i="0" u="none" cap="none" strike="noStrike">
              <a:solidFill>
                <a:schemeClr val="lt1"/>
              </a:solidFill>
              <a:latin typeface="Comic Sans MS"/>
              <a:ea typeface="Comic Sans MS"/>
              <a:cs typeface="Comic Sans MS"/>
              <a:sym typeface="Comic Sans MS"/>
            </a:endParaRPr>
          </a:p>
        </p:txBody>
      </p:sp>
      <p:sp>
        <p:nvSpPr>
          <p:cNvPr id="720" name="Google Shape;720;p59"/>
          <p:cNvSpPr/>
          <p:nvPr/>
        </p:nvSpPr>
        <p:spPr>
          <a:xfrm>
            <a:off x="1312900" y="1849763"/>
            <a:ext cx="16384500" cy="74721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b="1" lang="en-US" sz="3100">
                <a:solidFill>
                  <a:schemeClr val="dk1"/>
                </a:solidFill>
                <a:latin typeface="Comic Sans MS"/>
                <a:ea typeface="Comic Sans MS"/>
                <a:cs typeface="Comic Sans MS"/>
                <a:sym typeface="Comic Sans MS"/>
              </a:rPr>
              <a:t>T</a:t>
            </a:r>
            <a:r>
              <a:rPr b="1" lang="en-US" sz="3100">
                <a:solidFill>
                  <a:schemeClr val="dk1"/>
                </a:solidFill>
                <a:latin typeface="Comic Sans MS"/>
                <a:ea typeface="Comic Sans MS"/>
                <a:cs typeface="Comic Sans MS"/>
                <a:sym typeface="Comic Sans MS"/>
              </a:rPr>
              <a:t>echnology Stack –</a:t>
            </a:r>
            <a:endParaRPr sz="3100">
              <a:solidFill>
                <a:schemeClr val="dk1"/>
              </a:solidFill>
              <a:latin typeface="Comic Sans MS"/>
              <a:ea typeface="Comic Sans MS"/>
              <a:cs typeface="Comic Sans MS"/>
              <a:sym typeface="Comic Sans MS"/>
            </a:endParaRPr>
          </a:p>
          <a:p>
            <a:pPr indent="-425450" lvl="0" marL="457200" rtl="0" algn="l">
              <a:lnSpc>
                <a:spcPct val="150000"/>
              </a:lnSpc>
              <a:spcBef>
                <a:spcPts val="0"/>
              </a:spcBef>
              <a:spcAft>
                <a:spcPts val="0"/>
              </a:spcAft>
              <a:buClr>
                <a:schemeClr val="dk1"/>
              </a:buClr>
              <a:buSzPts val="3100"/>
              <a:buFont typeface="Comic Sans MS"/>
              <a:buChar char="●"/>
            </a:pPr>
            <a:r>
              <a:rPr b="1" lang="en-US" sz="3100">
                <a:solidFill>
                  <a:schemeClr val="dk1"/>
                </a:solidFill>
                <a:latin typeface="Comic Sans MS"/>
                <a:ea typeface="Comic Sans MS"/>
                <a:cs typeface="Comic Sans MS"/>
                <a:sym typeface="Comic Sans MS"/>
              </a:rPr>
              <a:t>Frontend:</a:t>
            </a:r>
            <a:r>
              <a:rPr lang="en-US" sz="3100">
                <a:solidFill>
                  <a:schemeClr val="dk1"/>
                </a:solidFill>
                <a:latin typeface="Comic Sans MS"/>
                <a:ea typeface="Comic Sans MS"/>
                <a:cs typeface="Comic Sans MS"/>
                <a:sym typeface="Comic Sans MS"/>
              </a:rPr>
              <a:t> HTML, CSS, Javascript</a:t>
            </a:r>
            <a:endParaRPr sz="3100">
              <a:solidFill>
                <a:schemeClr val="dk1"/>
              </a:solidFill>
              <a:latin typeface="Comic Sans MS"/>
              <a:ea typeface="Comic Sans MS"/>
              <a:cs typeface="Comic Sans MS"/>
              <a:sym typeface="Comic Sans MS"/>
            </a:endParaRPr>
          </a:p>
          <a:p>
            <a:pPr indent="-425450" lvl="0" marL="457200" rtl="0" algn="l">
              <a:lnSpc>
                <a:spcPct val="150000"/>
              </a:lnSpc>
              <a:spcBef>
                <a:spcPts val="0"/>
              </a:spcBef>
              <a:spcAft>
                <a:spcPts val="0"/>
              </a:spcAft>
              <a:buClr>
                <a:schemeClr val="dk1"/>
              </a:buClr>
              <a:buSzPts val="3100"/>
              <a:buFont typeface="Comic Sans MS"/>
              <a:buChar char="●"/>
            </a:pPr>
            <a:r>
              <a:rPr b="1" lang="en-US" sz="3100">
                <a:solidFill>
                  <a:schemeClr val="dk1"/>
                </a:solidFill>
                <a:latin typeface="Comic Sans MS"/>
                <a:ea typeface="Comic Sans MS"/>
                <a:cs typeface="Comic Sans MS"/>
                <a:sym typeface="Comic Sans MS"/>
              </a:rPr>
              <a:t>Backend:</a:t>
            </a:r>
            <a:r>
              <a:rPr lang="en-US" sz="3100">
                <a:solidFill>
                  <a:schemeClr val="dk1"/>
                </a:solidFill>
                <a:latin typeface="Comic Sans MS"/>
                <a:ea typeface="Comic Sans MS"/>
                <a:cs typeface="Comic Sans MS"/>
                <a:sym typeface="Comic Sans MS"/>
              </a:rPr>
              <a:t> Java Springboot</a:t>
            </a:r>
            <a:endParaRPr sz="3100">
              <a:solidFill>
                <a:schemeClr val="dk1"/>
              </a:solidFill>
              <a:latin typeface="Comic Sans MS"/>
              <a:ea typeface="Comic Sans MS"/>
              <a:cs typeface="Comic Sans MS"/>
              <a:sym typeface="Comic Sans MS"/>
            </a:endParaRPr>
          </a:p>
          <a:p>
            <a:pPr indent="-425450" lvl="0" marL="457200" rtl="0" algn="l">
              <a:lnSpc>
                <a:spcPct val="150000"/>
              </a:lnSpc>
              <a:spcBef>
                <a:spcPts val="0"/>
              </a:spcBef>
              <a:spcAft>
                <a:spcPts val="0"/>
              </a:spcAft>
              <a:buClr>
                <a:schemeClr val="dk1"/>
              </a:buClr>
              <a:buSzPts val="3100"/>
              <a:buFont typeface="Comic Sans MS"/>
              <a:buChar char="●"/>
            </a:pPr>
            <a:r>
              <a:rPr b="1" lang="en-US" sz="3100">
                <a:solidFill>
                  <a:schemeClr val="dk1"/>
                </a:solidFill>
                <a:latin typeface="Comic Sans MS"/>
                <a:ea typeface="Comic Sans MS"/>
                <a:cs typeface="Comic Sans MS"/>
                <a:sym typeface="Comic Sans MS"/>
              </a:rPr>
              <a:t>Database:</a:t>
            </a:r>
            <a:r>
              <a:rPr lang="en-US" sz="3100">
                <a:solidFill>
                  <a:schemeClr val="dk1"/>
                </a:solidFill>
                <a:latin typeface="Comic Sans MS"/>
                <a:ea typeface="Comic Sans MS"/>
                <a:cs typeface="Comic Sans MS"/>
                <a:sym typeface="Comic Sans MS"/>
              </a:rPr>
              <a:t> PostgreSQL</a:t>
            </a:r>
            <a:endParaRPr sz="3100">
              <a:solidFill>
                <a:schemeClr val="dk1"/>
              </a:solidFill>
              <a:latin typeface="Comic Sans MS"/>
              <a:ea typeface="Comic Sans MS"/>
              <a:cs typeface="Comic Sans MS"/>
              <a:sym typeface="Comic Sans MS"/>
            </a:endParaRPr>
          </a:p>
          <a:p>
            <a:pPr indent="-425450" lvl="0" marL="457200" rtl="0" algn="l">
              <a:lnSpc>
                <a:spcPct val="150000"/>
              </a:lnSpc>
              <a:spcBef>
                <a:spcPts val="0"/>
              </a:spcBef>
              <a:spcAft>
                <a:spcPts val="0"/>
              </a:spcAft>
              <a:buClr>
                <a:schemeClr val="dk1"/>
              </a:buClr>
              <a:buSzPts val="3100"/>
              <a:buFont typeface="Comic Sans MS"/>
              <a:buChar char="●"/>
            </a:pPr>
            <a:r>
              <a:rPr b="1" lang="en-US" sz="3100">
                <a:solidFill>
                  <a:schemeClr val="dk1"/>
                </a:solidFill>
                <a:latin typeface="Comic Sans MS"/>
                <a:ea typeface="Comic Sans MS"/>
                <a:cs typeface="Comic Sans MS"/>
                <a:sym typeface="Comic Sans MS"/>
              </a:rPr>
              <a:t>Authentication: </a:t>
            </a:r>
            <a:r>
              <a:rPr lang="en-US" sz="3100">
                <a:solidFill>
                  <a:schemeClr val="dk1"/>
                </a:solidFill>
                <a:latin typeface="Comic Sans MS"/>
                <a:ea typeface="Comic Sans MS"/>
                <a:cs typeface="Comic Sans MS"/>
                <a:sym typeface="Comic Sans MS"/>
              </a:rPr>
              <a:t>Spring Security with JWT</a:t>
            </a:r>
            <a:endParaRPr sz="3100">
              <a:solidFill>
                <a:schemeClr val="dk1"/>
              </a:solidFill>
              <a:latin typeface="Comic Sans MS"/>
              <a:ea typeface="Comic Sans MS"/>
              <a:cs typeface="Comic Sans MS"/>
              <a:sym typeface="Comic Sans MS"/>
            </a:endParaRPr>
          </a:p>
          <a:p>
            <a:pPr indent="-425450" lvl="0" marL="457200" rtl="0" algn="l">
              <a:lnSpc>
                <a:spcPct val="150000"/>
              </a:lnSpc>
              <a:spcBef>
                <a:spcPts val="0"/>
              </a:spcBef>
              <a:spcAft>
                <a:spcPts val="0"/>
              </a:spcAft>
              <a:buClr>
                <a:schemeClr val="dk1"/>
              </a:buClr>
              <a:buSzPts val="3100"/>
              <a:buFont typeface="Comic Sans MS"/>
              <a:buChar char="●"/>
            </a:pPr>
            <a:r>
              <a:rPr b="1" lang="en-US" sz="3100">
                <a:solidFill>
                  <a:schemeClr val="dk1"/>
                </a:solidFill>
                <a:latin typeface="Comic Sans MS"/>
                <a:ea typeface="Comic Sans MS"/>
                <a:cs typeface="Comic Sans MS"/>
                <a:sym typeface="Comic Sans MS"/>
              </a:rPr>
              <a:t>Payments:</a:t>
            </a:r>
            <a:r>
              <a:rPr lang="en-US" sz="3100">
                <a:solidFill>
                  <a:schemeClr val="dk1"/>
                </a:solidFill>
                <a:latin typeface="Comic Sans MS"/>
                <a:ea typeface="Comic Sans MS"/>
                <a:cs typeface="Comic Sans MS"/>
                <a:sym typeface="Comic Sans MS"/>
              </a:rPr>
              <a:t> Razorpay payment Integration</a:t>
            </a:r>
            <a:endParaRPr sz="3100">
              <a:solidFill>
                <a:schemeClr val="dk1"/>
              </a:solidFill>
              <a:latin typeface="Comic Sans MS"/>
              <a:ea typeface="Comic Sans MS"/>
              <a:cs typeface="Comic Sans MS"/>
              <a:sym typeface="Comic Sans MS"/>
            </a:endParaRPr>
          </a:p>
          <a:p>
            <a:pPr indent="0" lvl="0" marL="0" rtl="0" algn="l">
              <a:lnSpc>
                <a:spcPct val="115000"/>
              </a:lnSpc>
              <a:spcBef>
                <a:spcPts val="0"/>
              </a:spcBef>
              <a:spcAft>
                <a:spcPts val="0"/>
              </a:spcAft>
              <a:buNone/>
            </a:pPr>
            <a:r>
              <a:t/>
            </a:r>
            <a:endParaRPr sz="3100">
              <a:solidFill>
                <a:schemeClr val="dk1"/>
              </a:solidFill>
              <a:latin typeface="Comic Sans MS"/>
              <a:ea typeface="Comic Sans MS"/>
              <a:cs typeface="Comic Sans MS"/>
              <a:sym typeface="Comic Sans MS"/>
            </a:endParaRPr>
          </a:p>
        </p:txBody>
      </p:sp>
      <p:pic>
        <p:nvPicPr>
          <p:cNvPr id="721" name="Google Shape;721;p59" title="360_F_321243084_GstfWflk1eTLlzUdRZ5mjoP5IG1iCc8J-removebg-preview.png"/>
          <p:cNvPicPr preferRelativeResize="0"/>
          <p:nvPr/>
        </p:nvPicPr>
        <p:blipFill>
          <a:blip r:embed="rId3">
            <a:alphaModFix/>
          </a:blip>
          <a:stretch>
            <a:fillRect/>
          </a:stretch>
        </p:blipFill>
        <p:spPr>
          <a:xfrm>
            <a:off x="6361225" y="7669100"/>
            <a:ext cx="6649050" cy="1544950"/>
          </a:xfrm>
          <a:prstGeom prst="rect">
            <a:avLst/>
          </a:prstGeom>
          <a:noFill/>
          <a:ln>
            <a:noFill/>
          </a:ln>
        </p:spPr>
      </p:pic>
      <p:sp>
        <p:nvSpPr>
          <p:cNvPr id="722" name="Google Shape;722;p59"/>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723" name="Google Shape;723;p59"/>
          <p:cNvGrpSpPr/>
          <p:nvPr/>
        </p:nvGrpSpPr>
        <p:grpSpPr>
          <a:xfrm>
            <a:off x="13" y="9568476"/>
            <a:ext cx="19007909" cy="1112345"/>
            <a:chOff x="13" y="9568476"/>
            <a:chExt cx="19007909" cy="1112345"/>
          </a:xfrm>
        </p:grpSpPr>
        <p:grpSp>
          <p:nvGrpSpPr>
            <p:cNvPr id="724" name="Google Shape;724;p59"/>
            <p:cNvGrpSpPr/>
            <p:nvPr/>
          </p:nvGrpSpPr>
          <p:grpSpPr>
            <a:xfrm>
              <a:off x="13" y="9568476"/>
              <a:ext cx="19007909" cy="1112258"/>
              <a:chOff x="-324645" y="2222500"/>
              <a:chExt cx="22260112" cy="1302563"/>
            </a:xfrm>
          </p:grpSpPr>
          <p:sp>
            <p:nvSpPr>
              <p:cNvPr id="725" name="Google Shape;725;p59"/>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26" name="Google Shape;726;p59"/>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27" name="Google Shape;727;p59"/>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28" name="Google Shape;728;p59"/>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29" name="Google Shape;729;p59"/>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30" name="Google Shape;730;p59"/>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grpSp>
        <p:nvGrpSpPr>
          <p:cNvPr id="731" name="Google Shape;731;p59"/>
          <p:cNvGrpSpPr/>
          <p:nvPr/>
        </p:nvGrpSpPr>
        <p:grpSpPr>
          <a:xfrm>
            <a:off x="13" y="9568476"/>
            <a:ext cx="19007909" cy="1112338"/>
            <a:chOff x="13" y="9568476"/>
            <a:chExt cx="19007909" cy="1112338"/>
          </a:xfrm>
        </p:grpSpPr>
        <p:grpSp>
          <p:nvGrpSpPr>
            <p:cNvPr id="732" name="Google Shape;732;p59"/>
            <p:cNvGrpSpPr/>
            <p:nvPr/>
          </p:nvGrpSpPr>
          <p:grpSpPr>
            <a:xfrm>
              <a:off x="13" y="9568476"/>
              <a:ext cx="19007909" cy="1112258"/>
              <a:chOff x="-324645" y="2222500"/>
              <a:chExt cx="22260112" cy="1302563"/>
            </a:xfrm>
          </p:grpSpPr>
          <p:sp>
            <p:nvSpPr>
              <p:cNvPr id="733" name="Google Shape;733;p59"/>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34" name="Google Shape;734;p59"/>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35" name="Google Shape;735;p59"/>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36" name="Google Shape;736;p59"/>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737" name="Google Shape;737;p59"/>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38" name="Google Shape;738;p59"/>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42" name="Shape 742"/>
        <p:cNvGrpSpPr/>
        <p:nvPr/>
      </p:nvGrpSpPr>
      <p:grpSpPr>
        <a:xfrm>
          <a:off x="0" y="0"/>
          <a:ext cx="0" cy="0"/>
          <a:chOff x="0" y="0"/>
          <a:chExt cx="0" cy="0"/>
        </a:xfrm>
      </p:grpSpPr>
      <p:sp>
        <p:nvSpPr>
          <p:cNvPr id="743" name="Google Shape;743;p60"/>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744" name="Google Shape;744;p60"/>
          <p:cNvGrpSpPr/>
          <p:nvPr/>
        </p:nvGrpSpPr>
        <p:grpSpPr>
          <a:xfrm>
            <a:off x="13" y="9568476"/>
            <a:ext cx="19007909" cy="1112345"/>
            <a:chOff x="13" y="9568476"/>
            <a:chExt cx="19007909" cy="1112345"/>
          </a:xfrm>
        </p:grpSpPr>
        <p:grpSp>
          <p:nvGrpSpPr>
            <p:cNvPr id="745" name="Google Shape;745;p60"/>
            <p:cNvGrpSpPr/>
            <p:nvPr/>
          </p:nvGrpSpPr>
          <p:grpSpPr>
            <a:xfrm>
              <a:off x="13" y="9568476"/>
              <a:ext cx="19007909" cy="1112258"/>
              <a:chOff x="-324645" y="2222500"/>
              <a:chExt cx="22260112" cy="1302563"/>
            </a:xfrm>
          </p:grpSpPr>
          <p:sp>
            <p:nvSpPr>
              <p:cNvPr id="746" name="Google Shape;746;p60"/>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47" name="Google Shape;747;p60"/>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48" name="Google Shape;748;p60"/>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49" name="Google Shape;749;p60"/>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50" name="Google Shape;750;p60"/>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51" name="Google Shape;751;p60"/>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52" name="Google Shape;752;p60"/>
          <p:cNvSpPr/>
          <p:nvPr/>
        </p:nvSpPr>
        <p:spPr>
          <a:xfrm>
            <a:off x="25" y="93525"/>
            <a:ext cx="9448903"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5. System Architecture</a:t>
            </a:r>
            <a:endParaRPr b="1" i="0" sz="2000" u="none" cap="none" strike="noStrike">
              <a:solidFill>
                <a:schemeClr val="lt1"/>
              </a:solidFill>
              <a:latin typeface="Comic Sans MS"/>
              <a:ea typeface="Comic Sans MS"/>
              <a:cs typeface="Comic Sans MS"/>
              <a:sym typeface="Comic Sans MS"/>
            </a:endParaRPr>
          </a:p>
        </p:txBody>
      </p:sp>
      <p:grpSp>
        <p:nvGrpSpPr>
          <p:cNvPr id="753" name="Google Shape;753;p60"/>
          <p:cNvGrpSpPr/>
          <p:nvPr/>
        </p:nvGrpSpPr>
        <p:grpSpPr>
          <a:xfrm>
            <a:off x="13" y="9568476"/>
            <a:ext cx="19007909" cy="1112338"/>
            <a:chOff x="13" y="9568476"/>
            <a:chExt cx="19007909" cy="1112338"/>
          </a:xfrm>
        </p:grpSpPr>
        <p:grpSp>
          <p:nvGrpSpPr>
            <p:cNvPr id="754" name="Google Shape;754;p60"/>
            <p:cNvGrpSpPr/>
            <p:nvPr/>
          </p:nvGrpSpPr>
          <p:grpSpPr>
            <a:xfrm>
              <a:off x="13" y="9568476"/>
              <a:ext cx="19007909" cy="1112258"/>
              <a:chOff x="-324645" y="2222500"/>
              <a:chExt cx="22260112" cy="1302563"/>
            </a:xfrm>
          </p:grpSpPr>
          <p:sp>
            <p:nvSpPr>
              <p:cNvPr id="755" name="Google Shape;755;p60"/>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56" name="Google Shape;756;p60"/>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57" name="Google Shape;757;p60"/>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58" name="Google Shape;758;p60"/>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759" name="Google Shape;759;p60"/>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60" name="Google Shape;760;p60"/>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761" name="Google Shape;761;p60"/>
          <p:cNvSpPr txBox="1"/>
          <p:nvPr/>
        </p:nvSpPr>
        <p:spPr>
          <a:xfrm>
            <a:off x="5411125"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4100">
              <a:solidFill>
                <a:srgbClr val="4C1130"/>
              </a:solidFill>
              <a:latin typeface="Comic Sans MS"/>
              <a:ea typeface="Comic Sans MS"/>
              <a:cs typeface="Comic Sans MS"/>
              <a:sym typeface="Comic Sans MS"/>
            </a:endParaRPr>
          </a:p>
        </p:txBody>
      </p:sp>
      <p:pic>
        <p:nvPicPr>
          <p:cNvPr id="762" name="Google Shape;762;p60" title="68713738505(1).png"/>
          <p:cNvPicPr preferRelativeResize="0"/>
          <p:nvPr/>
        </p:nvPicPr>
        <p:blipFill>
          <a:blip r:embed="rId3">
            <a:alphaModFix/>
          </a:blip>
          <a:stretch>
            <a:fillRect/>
          </a:stretch>
        </p:blipFill>
        <p:spPr>
          <a:xfrm>
            <a:off x="1999250" y="1074550"/>
            <a:ext cx="14428500" cy="8457000"/>
          </a:xfrm>
          <a:prstGeom prst="rect">
            <a:avLst/>
          </a:prstGeom>
          <a:noFill/>
          <a:ln>
            <a:noFill/>
          </a:ln>
          <a:effectLst>
            <a:outerShdw blurRad="371475" rotWithShape="0" algn="bl">
              <a:srgbClr val="4C1130">
                <a:alpha val="85000"/>
              </a:srgbClr>
            </a:outerShdw>
          </a:effectLst>
        </p:spPr>
      </p:pic>
      <p:sp>
        <p:nvSpPr>
          <p:cNvPr id="763" name="Google Shape;763;p60"/>
          <p:cNvSpPr txBox="1"/>
          <p:nvPr/>
        </p:nvSpPr>
        <p:spPr>
          <a:xfrm>
            <a:off x="9081875" y="134800"/>
            <a:ext cx="96858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Comic Sans MS"/>
                <a:ea typeface="Comic Sans MS"/>
                <a:cs typeface="Comic Sans MS"/>
                <a:sym typeface="Comic Sans MS"/>
              </a:rPr>
              <a:t>     Sequence Diagram</a:t>
            </a:r>
            <a:endParaRPr b="1" sz="4100">
              <a:solidFill>
                <a:srgbClr val="4C1130"/>
              </a:solidFill>
              <a:latin typeface="Comic Sans MS"/>
              <a:ea typeface="Comic Sans MS"/>
              <a:cs typeface="Comic Sans MS"/>
              <a:sym typeface="Comic Sans M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67" name="Shape 767"/>
        <p:cNvGrpSpPr/>
        <p:nvPr/>
      </p:nvGrpSpPr>
      <p:grpSpPr>
        <a:xfrm>
          <a:off x="0" y="0"/>
          <a:ext cx="0" cy="0"/>
          <a:chOff x="0" y="0"/>
          <a:chExt cx="0" cy="0"/>
        </a:xfrm>
      </p:grpSpPr>
      <p:sp>
        <p:nvSpPr>
          <p:cNvPr id="768" name="Google Shape;768;p61"/>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769" name="Google Shape;769;p61"/>
          <p:cNvGrpSpPr/>
          <p:nvPr/>
        </p:nvGrpSpPr>
        <p:grpSpPr>
          <a:xfrm>
            <a:off x="13" y="9568476"/>
            <a:ext cx="19007909" cy="1112345"/>
            <a:chOff x="13" y="9568476"/>
            <a:chExt cx="19007909" cy="1112345"/>
          </a:xfrm>
        </p:grpSpPr>
        <p:grpSp>
          <p:nvGrpSpPr>
            <p:cNvPr id="770" name="Google Shape;770;p61"/>
            <p:cNvGrpSpPr/>
            <p:nvPr/>
          </p:nvGrpSpPr>
          <p:grpSpPr>
            <a:xfrm>
              <a:off x="13" y="9568476"/>
              <a:ext cx="19007909" cy="1112258"/>
              <a:chOff x="-324645" y="2222500"/>
              <a:chExt cx="22260112" cy="1302563"/>
            </a:xfrm>
          </p:grpSpPr>
          <p:sp>
            <p:nvSpPr>
              <p:cNvPr id="771" name="Google Shape;771;p61"/>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72" name="Google Shape;772;p61"/>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73" name="Google Shape;773;p61"/>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74" name="Google Shape;774;p61"/>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75" name="Google Shape;775;p61"/>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76" name="Google Shape;776;p61"/>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77" name="Google Shape;777;p61"/>
          <p:cNvSpPr/>
          <p:nvPr/>
        </p:nvSpPr>
        <p:spPr>
          <a:xfrm>
            <a:off x="25" y="93525"/>
            <a:ext cx="8910614"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6. Database Schema</a:t>
            </a:r>
            <a:endParaRPr b="1" i="0" sz="2000" u="none" cap="none" strike="noStrike">
              <a:solidFill>
                <a:schemeClr val="lt1"/>
              </a:solidFill>
              <a:latin typeface="Comic Sans MS"/>
              <a:ea typeface="Comic Sans MS"/>
              <a:cs typeface="Comic Sans MS"/>
              <a:sym typeface="Comic Sans MS"/>
            </a:endParaRPr>
          </a:p>
        </p:txBody>
      </p:sp>
      <p:grpSp>
        <p:nvGrpSpPr>
          <p:cNvPr id="778" name="Google Shape;778;p61"/>
          <p:cNvGrpSpPr/>
          <p:nvPr/>
        </p:nvGrpSpPr>
        <p:grpSpPr>
          <a:xfrm>
            <a:off x="13" y="9568476"/>
            <a:ext cx="19007909" cy="1112338"/>
            <a:chOff x="13" y="9568476"/>
            <a:chExt cx="19007909" cy="1112338"/>
          </a:xfrm>
        </p:grpSpPr>
        <p:grpSp>
          <p:nvGrpSpPr>
            <p:cNvPr id="779" name="Google Shape;779;p61"/>
            <p:cNvGrpSpPr/>
            <p:nvPr/>
          </p:nvGrpSpPr>
          <p:grpSpPr>
            <a:xfrm>
              <a:off x="13" y="9568476"/>
              <a:ext cx="19007909" cy="1112258"/>
              <a:chOff x="-324645" y="2222500"/>
              <a:chExt cx="22260112" cy="1302563"/>
            </a:xfrm>
          </p:grpSpPr>
          <p:sp>
            <p:nvSpPr>
              <p:cNvPr id="780" name="Google Shape;780;p61"/>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81" name="Google Shape;781;p61"/>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82" name="Google Shape;782;p61"/>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83" name="Google Shape;783;p61"/>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784" name="Google Shape;784;p61"/>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785" name="Google Shape;785;p61"/>
          <p:cNvSpPr txBox="1"/>
          <p:nvPr/>
        </p:nvSpPr>
        <p:spPr>
          <a:xfrm>
            <a:off x="5411125"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4100">
              <a:solidFill>
                <a:srgbClr val="4C1130"/>
              </a:solidFill>
              <a:latin typeface="Comic Sans MS"/>
              <a:ea typeface="Comic Sans MS"/>
              <a:cs typeface="Comic Sans MS"/>
              <a:sym typeface="Comic Sans MS"/>
            </a:endParaRPr>
          </a:p>
        </p:txBody>
      </p:sp>
      <p:sp>
        <p:nvSpPr>
          <p:cNvPr id="786" name="Google Shape;786;p61"/>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pic>
        <p:nvPicPr>
          <p:cNvPr id="787" name="Google Shape;787;p61"/>
          <p:cNvPicPr preferRelativeResize="0"/>
          <p:nvPr/>
        </p:nvPicPr>
        <p:blipFill>
          <a:blip r:embed="rId3">
            <a:alphaModFix/>
          </a:blip>
          <a:stretch>
            <a:fillRect/>
          </a:stretch>
        </p:blipFill>
        <p:spPr>
          <a:xfrm>
            <a:off x="1436225" y="1168475"/>
            <a:ext cx="15972999" cy="8259025"/>
          </a:xfrm>
          <a:prstGeom prst="rect">
            <a:avLst/>
          </a:prstGeom>
          <a:noFill/>
          <a:ln>
            <a:noFill/>
          </a:ln>
          <a:effectLst>
            <a:outerShdw blurRad="371475" rotWithShape="0" algn="bl" dir="21540000" dist="19050">
              <a:srgbClr val="000000"/>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91" name="Shape 791"/>
        <p:cNvGrpSpPr/>
        <p:nvPr/>
      </p:nvGrpSpPr>
      <p:grpSpPr>
        <a:xfrm>
          <a:off x="0" y="0"/>
          <a:ext cx="0" cy="0"/>
          <a:chOff x="0" y="0"/>
          <a:chExt cx="0" cy="0"/>
        </a:xfrm>
      </p:grpSpPr>
      <p:sp>
        <p:nvSpPr>
          <p:cNvPr id="792" name="Google Shape;792;p62"/>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793" name="Google Shape;793;p62"/>
          <p:cNvGrpSpPr/>
          <p:nvPr/>
        </p:nvGrpSpPr>
        <p:grpSpPr>
          <a:xfrm>
            <a:off x="13" y="9568476"/>
            <a:ext cx="19007909" cy="1112345"/>
            <a:chOff x="13" y="9568476"/>
            <a:chExt cx="19007909" cy="1112345"/>
          </a:xfrm>
        </p:grpSpPr>
        <p:grpSp>
          <p:nvGrpSpPr>
            <p:cNvPr id="794" name="Google Shape;794;p62"/>
            <p:cNvGrpSpPr/>
            <p:nvPr/>
          </p:nvGrpSpPr>
          <p:grpSpPr>
            <a:xfrm>
              <a:off x="13" y="9568476"/>
              <a:ext cx="19007909" cy="1112258"/>
              <a:chOff x="-324645" y="2222500"/>
              <a:chExt cx="22260112" cy="1302563"/>
            </a:xfrm>
          </p:grpSpPr>
          <p:sp>
            <p:nvSpPr>
              <p:cNvPr id="795" name="Google Shape;795;p62"/>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96" name="Google Shape;796;p62"/>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97" name="Google Shape;797;p62"/>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98" name="Google Shape;798;p62"/>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99" name="Google Shape;799;p62"/>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00" name="Google Shape;800;p62"/>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01" name="Google Shape;801;p62"/>
          <p:cNvSpPr/>
          <p:nvPr/>
        </p:nvSpPr>
        <p:spPr>
          <a:xfrm>
            <a:off x="-26275" y="774850"/>
            <a:ext cx="7045825"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7.1. API Endpoints</a:t>
            </a:r>
            <a:endParaRPr b="1" i="0" sz="2000" u="none" cap="none" strike="noStrike">
              <a:solidFill>
                <a:schemeClr val="lt1"/>
              </a:solidFill>
              <a:latin typeface="Comic Sans MS"/>
              <a:ea typeface="Comic Sans MS"/>
              <a:cs typeface="Comic Sans MS"/>
              <a:sym typeface="Comic Sans MS"/>
            </a:endParaRPr>
          </a:p>
        </p:txBody>
      </p:sp>
      <p:grpSp>
        <p:nvGrpSpPr>
          <p:cNvPr id="802" name="Google Shape;802;p62"/>
          <p:cNvGrpSpPr/>
          <p:nvPr/>
        </p:nvGrpSpPr>
        <p:grpSpPr>
          <a:xfrm>
            <a:off x="13" y="9568476"/>
            <a:ext cx="19007909" cy="1112338"/>
            <a:chOff x="13" y="9568476"/>
            <a:chExt cx="19007909" cy="1112338"/>
          </a:xfrm>
        </p:grpSpPr>
        <p:grpSp>
          <p:nvGrpSpPr>
            <p:cNvPr id="803" name="Google Shape;803;p62"/>
            <p:cNvGrpSpPr/>
            <p:nvPr/>
          </p:nvGrpSpPr>
          <p:grpSpPr>
            <a:xfrm>
              <a:off x="13" y="9568476"/>
              <a:ext cx="19007909" cy="1112258"/>
              <a:chOff x="-324645" y="2222500"/>
              <a:chExt cx="22260112" cy="1302563"/>
            </a:xfrm>
          </p:grpSpPr>
          <p:sp>
            <p:nvSpPr>
              <p:cNvPr id="804" name="Google Shape;804;p62"/>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05" name="Google Shape;805;p62"/>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06" name="Google Shape;806;p62"/>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07" name="Google Shape;807;p62"/>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808" name="Google Shape;808;p62"/>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09" name="Google Shape;809;p62"/>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10" name="Google Shape;810;p62"/>
          <p:cNvSpPr txBox="1"/>
          <p:nvPr/>
        </p:nvSpPr>
        <p:spPr>
          <a:xfrm>
            <a:off x="6901475" y="787425"/>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811" name="Google Shape;811;p62"/>
          <p:cNvSpPr/>
          <p:nvPr/>
        </p:nvSpPr>
        <p:spPr>
          <a:xfrm>
            <a:off x="852725" y="1839950"/>
            <a:ext cx="17302500" cy="75474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sp>
        <p:nvSpPr>
          <p:cNvPr id="812" name="Google Shape;812;p62"/>
          <p:cNvSpPr txBox="1"/>
          <p:nvPr/>
        </p:nvSpPr>
        <p:spPr>
          <a:xfrm>
            <a:off x="1651925" y="2405613"/>
            <a:ext cx="15704100" cy="672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b="1" lang="en-US" sz="3800">
                <a:solidFill>
                  <a:schemeClr val="dk1"/>
                </a:solidFill>
                <a:latin typeface="Comic Sans MS"/>
                <a:ea typeface="Comic Sans MS"/>
                <a:cs typeface="Comic Sans MS"/>
                <a:sym typeface="Comic Sans MS"/>
              </a:rPr>
              <a:t>Authentication and User Management</a:t>
            </a:r>
            <a:endParaRPr b="1" sz="3800">
              <a:solidFill>
                <a:schemeClr val="dk1"/>
              </a:solidFill>
              <a:latin typeface="Comic Sans MS"/>
              <a:ea typeface="Comic Sans MS"/>
              <a:cs typeface="Comic Sans MS"/>
              <a:sym typeface="Comic Sans MS"/>
            </a:endParaRPr>
          </a:p>
          <a:p>
            <a:pPr indent="-457200" lvl="0" marL="457200" rtl="0" algn="l">
              <a:lnSpc>
                <a:spcPct val="115000"/>
              </a:lnSpc>
              <a:spcBef>
                <a:spcPts val="1200"/>
              </a:spcBef>
              <a:spcAft>
                <a:spcPts val="0"/>
              </a:spcAft>
              <a:buClr>
                <a:schemeClr val="dk1"/>
              </a:buClr>
              <a:buSzPts val="3600"/>
              <a:buChar char="●"/>
            </a:pPr>
            <a:r>
              <a:rPr lang="en-US" sz="3600">
                <a:solidFill>
                  <a:srgbClr val="5B0F00"/>
                </a:solidFill>
                <a:latin typeface="Comic Sans MS"/>
                <a:ea typeface="Comic Sans MS"/>
                <a:cs typeface="Comic Sans MS"/>
                <a:sym typeface="Comic Sans MS"/>
              </a:rPr>
              <a:t>POST</a:t>
            </a:r>
            <a:r>
              <a:rPr lang="en-US" sz="3600">
                <a:solidFill>
                  <a:srgbClr val="188038"/>
                </a:solidFill>
                <a:latin typeface="Comic Sans MS"/>
                <a:ea typeface="Comic Sans MS"/>
                <a:cs typeface="Comic Sans MS"/>
                <a:sym typeface="Comic Sans MS"/>
              </a:rPr>
              <a:t> /user/create-user </a:t>
            </a:r>
            <a:r>
              <a:rPr lang="en-US" sz="3600">
                <a:solidFill>
                  <a:schemeClr val="dk1"/>
                </a:solidFill>
                <a:latin typeface="Comic Sans MS"/>
                <a:ea typeface="Comic Sans MS"/>
                <a:cs typeface="Comic Sans MS"/>
                <a:sym typeface="Comic Sans MS"/>
              </a:rPr>
              <a:t>→ Register a new user.</a:t>
            </a:r>
            <a:endParaRPr sz="3600">
              <a:solidFill>
                <a:schemeClr val="dk1"/>
              </a:solidFill>
              <a:latin typeface="Comic Sans MS"/>
              <a:ea typeface="Comic Sans MS"/>
              <a:cs typeface="Comic Sans MS"/>
              <a:sym typeface="Comic Sans MS"/>
            </a:endParaRPr>
          </a:p>
          <a:p>
            <a:pPr indent="-457200" lvl="0" marL="457200" rtl="0" algn="l">
              <a:lnSpc>
                <a:spcPct val="115000"/>
              </a:lnSpc>
              <a:spcBef>
                <a:spcPts val="0"/>
              </a:spcBef>
              <a:spcAft>
                <a:spcPts val="0"/>
              </a:spcAft>
              <a:buClr>
                <a:schemeClr val="dk1"/>
              </a:buClr>
              <a:buSzPts val="3600"/>
              <a:buChar char="●"/>
            </a:pPr>
            <a:r>
              <a:rPr lang="en-US" sz="3600">
                <a:solidFill>
                  <a:srgbClr val="5B0F00"/>
                </a:solidFill>
                <a:latin typeface="Comic Sans MS"/>
                <a:ea typeface="Comic Sans MS"/>
                <a:cs typeface="Comic Sans MS"/>
                <a:sym typeface="Comic Sans MS"/>
              </a:rPr>
              <a:t>POST</a:t>
            </a:r>
            <a:r>
              <a:rPr lang="en-US" sz="3600">
                <a:solidFill>
                  <a:srgbClr val="188038"/>
                </a:solidFill>
                <a:latin typeface="Comic Sans MS"/>
                <a:ea typeface="Comic Sans MS"/>
                <a:cs typeface="Comic Sans MS"/>
                <a:sym typeface="Comic Sans MS"/>
              </a:rPr>
              <a:t> /generate-token </a:t>
            </a:r>
            <a:r>
              <a:rPr lang="en-US" sz="3600">
                <a:solidFill>
                  <a:schemeClr val="dk1"/>
                </a:solidFill>
                <a:latin typeface="Comic Sans MS"/>
                <a:ea typeface="Comic Sans MS"/>
                <a:cs typeface="Comic Sans MS"/>
                <a:sym typeface="Comic Sans MS"/>
              </a:rPr>
              <a:t>→ To generate token and Login.</a:t>
            </a:r>
            <a:br>
              <a:rPr lang="en-US" sz="3600">
                <a:solidFill>
                  <a:schemeClr val="dk1"/>
                </a:solidFill>
                <a:latin typeface="Comic Sans MS"/>
                <a:ea typeface="Comic Sans MS"/>
                <a:cs typeface="Comic Sans MS"/>
                <a:sym typeface="Comic Sans MS"/>
              </a:rPr>
            </a:br>
            <a:endParaRPr sz="3600">
              <a:solidFill>
                <a:schemeClr val="dk1"/>
              </a:solidFill>
              <a:latin typeface="Comic Sans MS"/>
              <a:ea typeface="Comic Sans MS"/>
              <a:cs typeface="Comic Sans MS"/>
              <a:sym typeface="Comic Sans MS"/>
            </a:endParaRPr>
          </a:p>
          <a:p>
            <a:pPr indent="0" lvl="0" marL="0" rtl="0" algn="l">
              <a:lnSpc>
                <a:spcPct val="100000"/>
              </a:lnSpc>
              <a:spcBef>
                <a:spcPts val="1200"/>
              </a:spcBef>
              <a:spcAft>
                <a:spcPts val="0"/>
              </a:spcAft>
              <a:buNone/>
            </a:pPr>
            <a:r>
              <a:rPr b="1" lang="en-US" sz="3600">
                <a:solidFill>
                  <a:schemeClr val="dk1"/>
                </a:solidFill>
                <a:latin typeface="Comic Sans MS"/>
                <a:ea typeface="Comic Sans MS"/>
                <a:cs typeface="Comic Sans MS"/>
                <a:sym typeface="Comic Sans MS"/>
              </a:rPr>
              <a:t>Event Management (Organizer)</a:t>
            </a:r>
            <a:endParaRPr b="1" sz="3600">
              <a:solidFill>
                <a:schemeClr val="dk1"/>
              </a:solidFill>
              <a:latin typeface="Comic Sans MS"/>
              <a:ea typeface="Comic Sans MS"/>
              <a:cs typeface="Comic Sans MS"/>
              <a:sym typeface="Comic Sans MS"/>
            </a:endParaRPr>
          </a:p>
          <a:p>
            <a:pPr indent="-444500" lvl="0" marL="457200" rtl="0" algn="l">
              <a:lnSpc>
                <a:spcPct val="115000"/>
              </a:lnSpc>
              <a:spcBef>
                <a:spcPts val="1200"/>
              </a:spcBef>
              <a:spcAft>
                <a:spcPts val="0"/>
              </a:spcAft>
              <a:buSzPts val="3400"/>
              <a:buChar char="●"/>
            </a:pPr>
            <a:r>
              <a:rPr lang="en-US" sz="3400">
                <a:solidFill>
                  <a:srgbClr val="5B0F00"/>
                </a:solidFill>
                <a:latin typeface="Comic Sans MS"/>
                <a:ea typeface="Comic Sans MS"/>
                <a:cs typeface="Comic Sans MS"/>
                <a:sym typeface="Comic Sans MS"/>
              </a:rPr>
              <a:t>GET</a:t>
            </a:r>
            <a:r>
              <a:rPr lang="en-US" sz="3400">
                <a:solidFill>
                  <a:srgbClr val="188038"/>
                </a:solidFill>
                <a:latin typeface="Comic Sans MS"/>
                <a:ea typeface="Comic Sans MS"/>
                <a:cs typeface="Comic Sans MS"/>
                <a:sym typeface="Comic Sans MS"/>
              </a:rPr>
              <a:t> /</a:t>
            </a:r>
            <a:r>
              <a:rPr lang="en-US" sz="3400">
                <a:solidFill>
                  <a:srgbClr val="188038"/>
                </a:solidFill>
                <a:latin typeface="Comic Sans MS"/>
                <a:ea typeface="Comic Sans MS"/>
                <a:cs typeface="Comic Sans MS"/>
                <a:sym typeface="Comic Sans MS"/>
              </a:rPr>
              <a:t>ev</a:t>
            </a:r>
            <a:r>
              <a:rPr lang="en-US" sz="3400">
                <a:solidFill>
                  <a:srgbClr val="188038"/>
                </a:solidFill>
                <a:latin typeface="Comic Sans MS"/>
                <a:ea typeface="Comic Sans MS"/>
                <a:cs typeface="Comic Sans MS"/>
                <a:sym typeface="Comic Sans MS"/>
              </a:rPr>
              <a:t>ents/organizer/{userId}</a:t>
            </a:r>
            <a:r>
              <a:rPr lang="en-US" sz="3400">
                <a:solidFill>
                  <a:schemeClr val="dk1"/>
                </a:solidFill>
                <a:latin typeface="Comic Sans MS"/>
                <a:ea typeface="Comic Sans MS"/>
                <a:cs typeface="Comic Sans MS"/>
                <a:sym typeface="Comic Sans MS"/>
              </a:rPr>
              <a:t> → View events created by organizer.</a:t>
            </a:r>
            <a:endParaRPr sz="3400">
              <a:solidFill>
                <a:schemeClr val="dk1"/>
              </a:solidFill>
              <a:latin typeface="Comic Sans MS"/>
              <a:ea typeface="Comic Sans MS"/>
              <a:cs typeface="Comic Sans MS"/>
              <a:sym typeface="Comic Sans MS"/>
            </a:endParaRPr>
          </a:p>
          <a:p>
            <a:pPr indent="-444500" lvl="0" marL="457200" rtl="0" algn="l">
              <a:lnSpc>
                <a:spcPct val="115000"/>
              </a:lnSpc>
              <a:spcBef>
                <a:spcPts val="0"/>
              </a:spcBef>
              <a:spcAft>
                <a:spcPts val="0"/>
              </a:spcAft>
              <a:buSzPts val="3400"/>
              <a:buChar char="●"/>
            </a:pPr>
            <a:r>
              <a:rPr lang="en-US" sz="3400">
                <a:solidFill>
                  <a:srgbClr val="5B0F00"/>
                </a:solidFill>
                <a:latin typeface="Comic Sans MS"/>
                <a:ea typeface="Comic Sans MS"/>
                <a:cs typeface="Comic Sans MS"/>
                <a:sym typeface="Comic Sans MS"/>
              </a:rPr>
              <a:t>PUT</a:t>
            </a:r>
            <a:r>
              <a:rPr lang="en-US" sz="3400">
                <a:solidFill>
                  <a:srgbClr val="188038"/>
                </a:solidFill>
                <a:latin typeface="Comic Sans MS"/>
                <a:ea typeface="Comic Sans MS"/>
                <a:cs typeface="Comic Sans MS"/>
                <a:sym typeface="Comic Sans MS"/>
              </a:rPr>
              <a:t> /events/update/{id}</a:t>
            </a:r>
            <a:r>
              <a:rPr lang="en-US" sz="3400">
                <a:solidFill>
                  <a:schemeClr val="dk1"/>
                </a:solidFill>
                <a:latin typeface="Comic Sans MS"/>
                <a:ea typeface="Comic Sans MS"/>
                <a:cs typeface="Comic Sans MS"/>
                <a:sym typeface="Comic Sans MS"/>
              </a:rPr>
              <a:t> → Update event details.</a:t>
            </a:r>
            <a:endParaRPr sz="3400">
              <a:solidFill>
                <a:schemeClr val="dk1"/>
              </a:solidFill>
              <a:latin typeface="Comic Sans MS"/>
              <a:ea typeface="Comic Sans MS"/>
              <a:cs typeface="Comic Sans MS"/>
              <a:sym typeface="Comic Sans MS"/>
            </a:endParaRPr>
          </a:p>
          <a:p>
            <a:pPr indent="-444500" lvl="0" marL="457200" rtl="0" algn="l">
              <a:lnSpc>
                <a:spcPct val="115000"/>
              </a:lnSpc>
              <a:spcBef>
                <a:spcPts val="0"/>
              </a:spcBef>
              <a:spcAft>
                <a:spcPts val="0"/>
              </a:spcAft>
              <a:buSzPts val="3400"/>
              <a:buChar char="●"/>
            </a:pPr>
            <a:r>
              <a:rPr lang="en-US" sz="3400">
                <a:solidFill>
                  <a:srgbClr val="5B0F00"/>
                </a:solidFill>
                <a:latin typeface="Comic Sans MS"/>
                <a:ea typeface="Comic Sans MS"/>
                <a:cs typeface="Comic Sans MS"/>
                <a:sym typeface="Comic Sans MS"/>
              </a:rPr>
              <a:t>DELETE</a:t>
            </a:r>
            <a:r>
              <a:rPr lang="en-US" sz="3400">
                <a:solidFill>
                  <a:srgbClr val="188038"/>
                </a:solidFill>
                <a:latin typeface="Comic Sans MS"/>
                <a:ea typeface="Comic Sans MS"/>
                <a:cs typeface="Comic Sans MS"/>
                <a:sym typeface="Comic Sans MS"/>
              </a:rPr>
              <a:t> /events/{id}</a:t>
            </a:r>
            <a:r>
              <a:rPr lang="en-US" sz="3400">
                <a:solidFill>
                  <a:schemeClr val="dk1"/>
                </a:solidFill>
                <a:latin typeface="Comic Sans MS"/>
                <a:ea typeface="Comic Sans MS"/>
                <a:cs typeface="Comic Sans MS"/>
                <a:sym typeface="Comic Sans MS"/>
              </a:rPr>
              <a:t> → Delete an event.</a:t>
            </a:r>
            <a:endParaRPr sz="3400">
              <a:solidFill>
                <a:schemeClr val="dk1"/>
              </a:solidFill>
              <a:latin typeface="Comic Sans MS"/>
              <a:ea typeface="Comic Sans MS"/>
              <a:cs typeface="Comic Sans MS"/>
              <a:sym typeface="Comic Sans MS"/>
            </a:endParaRPr>
          </a:p>
          <a:p>
            <a:pPr indent="-444500" lvl="0" marL="457200" rtl="0" algn="l">
              <a:lnSpc>
                <a:spcPct val="115000"/>
              </a:lnSpc>
              <a:spcBef>
                <a:spcPts val="0"/>
              </a:spcBef>
              <a:spcAft>
                <a:spcPts val="0"/>
              </a:spcAft>
              <a:buSzPts val="3400"/>
              <a:buChar char="●"/>
            </a:pPr>
            <a:r>
              <a:rPr lang="en-US" sz="3400">
                <a:solidFill>
                  <a:srgbClr val="5B0F00"/>
                </a:solidFill>
                <a:latin typeface="Comic Sans MS"/>
                <a:ea typeface="Comic Sans MS"/>
                <a:cs typeface="Comic Sans MS"/>
                <a:sym typeface="Comic Sans MS"/>
              </a:rPr>
              <a:t>GET</a:t>
            </a:r>
            <a:r>
              <a:rPr lang="en-US" sz="3400">
                <a:solidFill>
                  <a:srgbClr val="188038"/>
                </a:solidFill>
                <a:latin typeface="Comic Sans MS"/>
                <a:ea typeface="Comic Sans MS"/>
                <a:cs typeface="Comic Sans MS"/>
                <a:sym typeface="Comic Sans MS"/>
              </a:rPr>
              <a:t> /events/{eventId}</a:t>
            </a:r>
            <a:r>
              <a:rPr lang="en-US" sz="3400">
                <a:solidFill>
                  <a:schemeClr val="dk1"/>
                </a:solidFill>
                <a:latin typeface="Comic Sans MS"/>
                <a:ea typeface="Comic Sans MS"/>
                <a:cs typeface="Comic Sans MS"/>
                <a:sym typeface="Comic Sans MS"/>
              </a:rPr>
              <a:t> → Get specific event.</a:t>
            </a:r>
            <a:endParaRPr sz="3400">
              <a:solidFill>
                <a:schemeClr val="dk1"/>
              </a:solidFill>
              <a:latin typeface="Comic Sans MS"/>
              <a:ea typeface="Comic Sans MS"/>
              <a:cs typeface="Comic Sans MS"/>
              <a:sym typeface="Comic Sans MS"/>
            </a:endParaRPr>
          </a:p>
          <a:p>
            <a:pPr indent="0" lvl="0" marL="0" rtl="0" algn="l">
              <a:lnSpc>
                <a:spcPct val="115000"/>
              </a:lnSpc>
              <a:spcBef>
                <a:spcPts val="1200"/>
              </a:spcBef>
              <a:spcAft>
                <a:spcPts val="1200"/>
              </a:spcAft>
              <a:buNone/>
            </a:pPr>
            <a:r>
              <a:t/>
            </a:r>
            <a:endParaRPr b="1" sz="3600">
              <a:solidFill>
                <a:schemeClr val="dk1"/>
              </a:solidFill>
              <a:latin typeface="Comic Sans MS"/>
              <a:ea typeface="Comic Sans MS"/>
              <a:cs typeface="Comic Sans MS"/>
              <a:sym typeface="Comic Sans MS"/>
            </a:endParaRPr>
          </a:p>
        </p:txBody>
      </p:sp>
    </p:spTree>
  </p:cSld>
  <p:clrMapOvr>
    <a:masterClrMapping/>
  </p:clrMapOvr>
</p:sld>
</file>

<file path=ppt/theme/theme1.xml><?xml version="1.0" encoding="utf-8"?>
<a:theme xmlns:a="http://schemas.openxmlformats.org/drawingml/2006/main" xmlns:r="http://schemas.openxmlformats.org/officeDocument/2006/relationships" name="Portfolio">
  <a:themeElements>
    <a:clrScheme name="Simple Light">
      <a:dk1>
        <a:srgbClr val="000000"/>
      </a:dk1>
      <a:lt1>
        <a:srgbClr val="FFFFFF"/>
      </a:lt1>
      <a:dk2>
        <a:srgbClr val="000000"/>
      </a:dk2>
      <a:lt2>
        <a:srgbClr val="A7BBC0"/>
      </a:lt2>
      <a:accent1>
        <a:srgbClr val="000000"/>
      </a:accent1>
      <a:accent2>
        <a:srgbClr val="000000"/>
      </a:accent2>
      <a:accent3>
        <a:srgbClr val="000000"/>
      </a:accent3>
      <a:accent4>
        <a:srgbClr val="000000"/>
      </a:accent4>
      <a:accent5>
        <a:srgbClr val="000000"/>
      </a:accent5>
      <a:accent6>
        <a:srgbClr val="00000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